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</p:sldMasterIdLst>
  <p:notesMasterIdLst>
    <p:notesMasterId r:id="rId55"/>
  </p:notesMasterIdLst>
  <p:sldIdLst>
    <p:sldId id="256" r:id="rId2"/>
    <p:sldId id="284" r:id="rId3"/>
    <p:sldId id="310" r:id="rId4"/>
    <p:sldId id="311" r:id="rId5"/>
    <p:sldId id="287" r:id="rId6"/>
    <p:sldId id="289" r:id="rId7"/>
    <p:sldId id="290" r:id="rId8"/>
    <p:sldId id="291" r:id="rId9"/>
    <p:sldId id="306" r:id="rId10"/>
    <p:sldId id="293" r:id="rId11"/>
    <p:sldId id="312" r:id="rId12"/>
    <p:sldId id="307" r:id="rId13"/>
    <p:sldId id="294" r:id="rId14"/>
    <p:sldId id="295" r:id="rId15"/>
    <p:sldId id="339" r:id="rId16"/>
    <p:sldId id="308" r:id="rId17"/>
    <p:sldId id="296" r:id="rId18"/>
    <p:sldId id="297" r:id="rId19"/>
    <p:sldId id="309" r:id="rId20"/>
    <p:sldId id="298" r:id="rId21"/>
    <p:sldId id="299" r:id="rId22"/>
    <p:sldId id="300" r:id="rId23"/>
    <p:sldId id="302" r:id="rId24"/>
    <p:sldId id="301" r:id="rId25"/>
    <p:sldId id="303" r:id="rId26"/>
    <p:sldId id="304" r:id="rId27"/>
    <p:sldId id="305" r:id="rId28"/>
    <p:sldId id="336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37" r:id="rId38"/>
    <p:sldId id="338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</p:sldIdLst>
  <p:sldSz cx="12192000" cy="6858000"/>
  <p:notesSz cx="6858000" cy="9144000"/>
  <p:embeddedFontLst>
    <p:embeddedFont>
      <p:font typeface="等线" panose="02010600030101010101" pitchFamily="2" charset="-122"/>
      <p:regular r:id="rId56"/>
      <p:bold r:id="rId57"/>
    </p:embeddedFont>
    <p:embeddedFont>
      <p:font typeface="等线 Light" panose="02010600030101010101" pitchFamily="2" charset="-122"/>
      <p:regular r:id="rId58"/>
    </p:embeddedFont>
    <p:embeddedFont>
      <p:font typeface="微软雅黑 Light" panose="020B0502040204020203" pitchFamily="34" charset="-122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宇轩 朱" initials="宇轩" lastIdx="1" clrIdx="0">
    <p:extLst>
      <p:ext uri="{19B8F6BF-5375-455C-9EA6-DF929625EA0E}">
        <p15:presenceInfo xmlns:p15="http://schemas.microsoft.com/office/powerpoint/2012/main" userId="宇轩 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宇轩 朱" userId="a3e29a22-7cd9-4f56-acc2-ef44dcdfda26" providerId="ADAL" clId="{A63A5F34-8D24-46FB-80FC-D7EC5DDC2EEA}"/>
    <pc:docChg chg="undo custSel addSld delSld modSld">
      <pc:chgData name="宇轩 朱" userId="a3e29a22-7cd9-4f56-acc2-ef44dcdfda26" providerId="ADAL" clId="{A63A5F34-8D24-46FB-80FC-D7EC5DDC2EEA}" dt="2023-05-14T13:27:43.897" v="810" actId="1076"/>
      <pc:docMkLst>
        <pc:docMk/>
      </pc:docMkLst>
      <pc:sldChg chg="modSp">
        <pc:chgData name="宇轩 朱" userId="a3e29a22-7cd9-4f56-acc2-ef44dcdfda26" providerId="ADAL" clId="{A63A5F34-8D24-46FB-80FC-D7EC5DDC2EEA}" dt="2023-05-14T13:23:56.437" v="808" actId="1076"/>
        <pc:sldMkLst>
          <pc:docMk/>
          <pc:sldMk cId="19426237" sldId="256"/>
        </pc:sldMkLst>
        <pc:spChg chg="mod">
          <ac:chgData name="宇轩 朱" userId="a3e29a22-7cd9-4f56-acc2-ef44dcdfda26" providerId="ADAL" clId="{A63A5F34-8D24-46FB-80FC-D7EC5DDC2EEA}" dt="2023-05-14T13:23:35.818" v="798" actId="403"/>
          <ac:spMkLst>
            <pc:docMk/>
            <pc:sldMk cId="19426237" sldId="256"/>
            <ac:spMk id="6" creationId="{22E60084-613B-40D9-ACFD-E7B9F9D34DB5}"/>
          </ac:spMkLst>
        </pc:spChg>
        <pc:spChg chg="mod">
          <ac:chgData name="宇轩 朱" userId="a3e29a22-7cd9-4f56-acc2-ef44dcdfda26" providerId="ADAL" clId="{A63A5F34-8D24-46FB-80FC-D7EC5DDC2EEA}" dt="2023-05-14T13:23:56.437" v="808" actId="1076"/>
          <ac:spMkLst>
            <pc:docMk/>
            <pc:sldMk cId="19426237" sldId="256"/>
            <ac:spMk id="8" creationId="{0671C40C-DAD2-418B-B3B2-B8D3817E21C2}"/>
          </ac:spMkLst>
        </pc:spChg>
      </pc:sldChg>
      <pc:sldChg chg="addSp delSp modSp delAnim modAnim">
        <pc:chgData name="宇轩 朱" userId="a3e29a22-7cd9-4f56-acc2-ef44dcdfda26" providerId="ADAL" clId="{A63A5F34-8D24-46FB-80FC-D7EC5DDC2EEA}" dt="2023-05-14T12:44:28.234" v="282" actId="1076"/>
        <pc:sldMkLst>
          <pc:docMk/>
          <pc:sldMk cId="3182422977" sldId="295"/>
        </pc:sldMkLst>
        <pc:spChg chg="add del mod">
          <ac:chgData name="宇轩 朱" userId="a3e29a22-7cd9-4f56-acc2-ef44dcdfda26" providerId="ADAL" clId="{A63A5F34-8D24-46FB-80FC-D7EC5DDC2EEA}" dt="2023-05-14T12:44:23.398" v="281" actId="478"/>
          <ac:spMkLst>
            <pc:docMk/>
            <pc:sldMk cId="3182422977" sldId="295"/>
            <ac:spMk id="5" creationId="{7F489701-CB33-44AE-AE42-40DCF344A086}"/>
          </ac:spMkLst>
        </pc:spChg>
        <pc:spChg chg="mod">
          <ac:chgData name="宇轩 朱" userId="a3e29a22-7cd9-4f56-acc2-ef44dcdfda26" providerId="ADAL" clId="{A63A5F34-8D24-46FB-80FC-D7EC5DDC2EEA}" dt="2023-05-14T12:44:28.234" v="282" actId="1076"/>
          <ac:spMkLst>
            <pc:docMk/>
            <pc:sldMk cId="3182422977" sldId="295"/>
            <ac:spMk id="12" creationId="{4FD92EDB-2228-49D1-B4E9-7F900A12374B}"/>
          </ac:spMkLst>
        </pc:spChg>
        <pc:spChg chg="mod">
          <ac:chgData name="宇轩 朱" userId="a3e29a22-7cd9-4f56-acc2-ef44dcdfda26" providerId="ADAL" clId="{A63A5F34-8D24-46FB-80FC-D7EC5DDC2EEA}" dt="2023-05-14T12:44:28.234" v="282" actId="1076"/>
          <ac:spMkLst>
            <pc:docMk/>
            <pc:sldMk cId="3182422977" sldId="295"/>
            <ac:spMk id="14" creationId="{F0289816-EFB5-4978-8E47-9B3519C1526E}"/>
          </ac:spMkLst>
        </pc:spChg>
        <pc:spChg chg="add del mod">
          <ac:chgData name="宇轩 朱" userId="a3e29a22-7cd9-4f56-acc2-ef44dcdfda26" providerId="ADAL" clId="{A63A5F34-8D24-46FB-80FC-D7EC5DDC2EEA}" dt="2023-05-14T12:44:23.398" v="281" actId="478"/>
          <ac:spMkLst>
            <pc:docMk/>
            <pc:sldMk cId="3182422977" sldId="295"/>
            <ac:spMk id="15" creationId="{C25DE074-FCA3-49E4-9F61-96DCE9267599}"/>
          </ac:spMkLst>
        </pc:spChg>
        <pc:spChg chg="mod">
          <ac:chgData name="宇轩 朱" userId="a3e29a22-7cd9-4f56-acc2-ef44dcdfda26" providerId="ADAL" clId="{A63A5F34-8D24-46FB-80FC-D7EC5DDC2EEA}" dt="2023-05-14T12:44:28.234" v="282" actId="1076"/>
          <ac:spMkLst>
            <pc:docMk/>
            <pc:sldMk cId="3182422977" sldId="295"/>
            <ac:spMk id="17" creationId="{246FE76A-8092-4672-B5A1-13C3E38D8D13}"/>
          </ac:spMkLst>
        </pc:spChg>
        <pc:spChg chg="mod">
          <ac:chgData name="宇轩 朱" userId="a3e29a22-7cd9-4f56-acc2-ef44dcdfda26" providerId="ADAL" clId="{A63A5F34-8D24-46FB-80FC-D7EC5DDC2EEA}" dt="2023-05-14T12:44:28.234" v="282" actId="1076"/>
          <ac:spMkLst>
            <pc:docMk/>
            <pc:sldMk cId="3182422977" sldId="295"/>
            <ac:spMk id="18" creationId="{8F00DBC7-C4DB-40B2-B31E-A6E12C261959}"/>
          </ac:spMkLst>
        </pc:spChg>
        <pc:spChg chg="mod">
          <ac:chgData name="宇轩 朱" userId="a3e29a22-7cd9-4f56-acc2-ef44dcdfda26" providerId="ADAL" clId="{A63A5F34-8D24-46FB-80FC-D7EC5DDC2EEA}" dt="2023-05-14T12:44:28.234" v="282" actId="1076"/>
          <ac:spMkLst>
            <pc:docMk/>
            <pc:sldMk cId="3182422977" sldId="295"/>
            <ac:spMk id="27" creationId="{EAF8DE3B-F6AC-4565-ACD3-D5BAF90737C8}"/>
          </ac:spMkLst>
        </pc:spChg>
        <pc:picChg chg="add del mod">
          <ac:chgData name="宇轩 朱" userId="a3e29a22-7cd9-4f56-acc2-ef44dcdfda26" providerId="ADAL" clId="{A63A5F34-8D24-46FB-80FC-D7EC5DDC2EEA}" dt="2023-05-14T12:44:21.624" v="280" actId="478"/>
          <ac:picMkLst>
            <pc:docMk/>
            <pc:sldMk cId="3182422977" sldId="295"/>
            <ac:picMk id="3" creationId="{428E5AA8-BA6C-4657-B9E3-B0939814FE47}"/>
          </ac:picMkLst>
        </pc:picChg>
        <pc:picChg chg="mod">
          <ac:chgData name="宇轩 朱" userId="a3e29a22-7cd9-4f56-acc2-ef44dcdfda26" providerId="ADAL" clId="{A63A5F34-8D24-46FB-80FC-D7EC5DDC2EEA}" dt="2023-05-14T12:44:28.234" v="282" actId="1076"/>
          <ac:picMkLst>
            <pc:docMk/>
            <pc:sldMk cId="3182422977" sldId="295"/>
            <ac:picMk id="10" creationId="{FE7BB389-93B2-410E-A0A3-65C7C958F12D}"/>
          </ac:picMkLst>
        </pc:picChg>
      </pc:sldChg>
      <pc:sldChg chg="addSp modSp modAnim">
        <pc:chgData name="宇轩 朱" userId="a3e29a22-7cd9-4f56-acc2-ef44dcdfda26" providerId="ADAL" clId="{A63A5F34-8D24-46FB-80FC-D7EC5DDC2EEA}" dt="2023-05-14T13:27:43.897" v="810" actId="1076"/>
        <pc:sldMkLst>
          <pc:docMk/>
          <pc:sldMk cId="1722276049" sldId="299"/>
        </pc:sldMkLst>
        <pc:spChg chg="mod">
          <ac:chgData name="宇轩 朱" userId="a3e29a22-7cd9-4f56-acc2-ef44dcdfda26" providerId="ADAL" clId="{A63A5F34-8D24-46FB-80FC-D7EC5DDC2EEA}" dt="2023-05-14T12:27:59.060" v="9" actId="14100"/>
          <ac:spMkLst>
            <pc:docMk/>
            <pc:sldMk cId="1722276049" sldId="299"/>
            <ac:spMk id="7" creationId="{2950D506-E6D5-44A3-82D1-AB64DD1CE87C}"/>
          </ac:spMkLst>
        </pc:spChg>
        <pc:picChg chg="add mod">
          <ac:chgData name="宇轩 朱" userId="a3e29a22-7cd9-4f56-acc2-ef44dcdfda26" providerId="ADAL" clId="{A63A5F34-8D24-46FB-80FC-D7EC5DDC2EEA}" dt="2023-05-14T13:27:43.897" v="810" actId="1076"/>
          <ac:picMkLst>
            <pc:docMk/>
            <pc:sldMk cId="1722276049" sldId="299"/>
            <ac:picMk id="13" creationId="{1C4B46A3-5DFA-4320-8577-25C8EB8548ED}"/>
          </ac:picMkLst>
        </pc:picChg>
        <pc:cxnChg chg="mod">
          <ac:chgData name="宇轩 朱" userId="a3e29a22-7cd9-4f56-acc2-ef44dcdfda26" providerId="ADAL" clId="{A63A5F34-8D24-46FB-80FC-D7EC5DDC2EEA}" dt="2023-05-14T12:27:59.060" v="9" actId="14100"/>
          <ac:cxnSpMkLst>
            <pc:docMk/>
            <pc:sldMk cId="1722276049" sldId="299"/>
            <ac:cxnSpMk id="9" creationId="{2721D3E6-FF77-4703-8B47-11103AEBF31F}"/>
          </ac:cxnSpMkLst>
        </pc:cxnChg>
      </pc:sldChg>
      <pc:sldChg chg="modSp">
        <pc:chgData name="宇轩 朱" userId="a3e29a22-7cd9-4f56-acc2-ef44dcdfda26" providerId="ADAL" clId="{A63A5F34-8D24-46FB-80FC-D7EC5DDC2EEA}" dt="2023-05-14T12:56:09.691" v="411" actId="20577"/>
        <pc:sldMkLst>
          <pc:docMk/>
          <pc:sldMk cId="4065519632" sldId="304"/>
        </pc:sldMkLst>
        <pc:spChg chg="mod">
          <ac:chgData name="宇轩 朱" userId="a3e29a22-7cd9-4f56-acc2-ef44dcdfda26" providerId="ADAL" clId="{A63A5F34-8D24-46FB-80FC-D7EC5DDC2EEA}" dt="2023-05-14T12:56:09.691" v="411" actId="20577"/>
          <ac:spMkLst>
            <pc:docMk/>
            <pc:sldMk cId="4065519632" sldId="304"/>
            <ac:spMk id="7" creationId="{2950D506-E6D5-44A3-82D1-AB64DD1CE87C}"/>
          </ac:spMkLst>
        </pc:spChg>
      </pc:sldChg>
      <pc:sldChg chg="modSp">
        <pc:chgData name="宇轩 朱" userId="a3e29a22-7cd9-4f56-acc2-ef44dcdfda26" providerId="ADAL" clId="{A63A5F34-8D24-46FB-80FC-D7EC5DDC2EEA}" dt="2023-05-14T12:56:05.759" v="410" actId="20577"/>
        <pc:sldMkLst>
          <pc:docMk/>
          <pc:sldMk cId="123011134" sldId="305"/>
        </pc:sldMkLst>
        <pc:spChg chg="mod">
          <ac:chgData name="宇轩 朱" userId="a3e29a22-7cd9-4f56-acc2-ef44dcdfda26" providerId="ADAL" clId="{A63A5F34-8D24-46FB-80FC-D7EC5DDC2EEA}" dt="2023-05-14T12:56:05.759" v="410" actId="20577"/>
          <ac:spMkLst>
            <pc:docMk/>
            <pc:sldMk cId="123011134" sldId="305"/>
            <ac:spMk id="7" creationId="{2950D506-E6D5-44A3-82D1-AB64DD1CE87C}"/>
          </ac:spMkLst>
        </pc:spChg>
      </pc:sldChg>
      <pc:sldChg chg="modSp">
        <pc:chgData name="宇轩 朱" userId="a3e29a22-7cd9-4f56-acc2-ef44dcdfda26" providerId="ADAL" clId="{A63A5F34-8D24-46FB-80FC-D7EC5DDC2EEA}" dt="2023-05-14T12:56:23.549" v="413" actId="20577"/>
        <pc:sldMkLst>
          <pc:docMk/>
          <pc:sldMk cId="1914029136" sldId="311"/>
        </pc:sldMkLst>
        <pc:spChg chg="mod">
          <ac:chgData name="宇轩 朱" userId="a3e29a22-7cd9-4f56-acc2-ef44dcdfda26" providerId="ADAL" clId="{A63A5F34-8D24-46FB-80FC-D7EC5DDC2EEA}" dt="2023-05-14T12:56:23.549" v="413" actId="20577"/>
          <ac:spMkLst>
            <pc:docMk/>
            <pc:sldMk cId="1914029136" sldId="311"/>
            <ac:spMk id="14" creationId="{F783957B-A7DF-4F84-BE4C-98E099CD1FE2}"/>
          </ac:spMkLst>
        </pc:spChg>
      </pc:sldChg>
      <pc:sldChg chg="addSp modSp add modAnim">
        <pc:chgData name="宇轩 朱" userId="a3e29a22-7cd9-4f56-acc2-ef44dcdfda26" providerId="ADAL" clId="{A63A5F34-8D24-46FB-80FC-D7EC5DDC2EEA}" dt="2023-05-14T13:00:16.197" v="427"/>
        <pc:sldMkLst>
          <pc:docMk/>
          <pc:sldMk cId="2967413206" sldId="313"/>
        </pc:sldMkLst>
        <pc:spChg chg="add mod">
          <ac:chgData name="宇轩 朱" userId="a3e29a22-7cd9-4f56-acc2-ef44dcdfda26" providerId="ADAL" clId="{A63A5F34-8D24-46FB-80FC-D7EC5DDC2EEA}" dt="2023-05-14T12:28:26.475" v="19" actId="1076"/>
          <ac:spMkLst>
            <pc:docMk/>
            <pc:sldMk cId="2967413206" sldId="313"/>
            <ac:spMk id="3" creationId="{58913DD6-5CD0-4A1F-910D-134C68710C48}"/>
          </ac:spMkLst>
        </pc:spChg>
        <pc:spChg chg="mod">
          <ac:chgData name="宇轩 朱" userId="a3e29a22-7cd9-4f56-acc2-ef44dcdfda26" providerId="ADAL" clId="{A63A5F34-8D24-46FB-80FC-D7EC5DDC2EEA}" dt="2023-05-14T12:55:51.509" v="409" actId="14100"/>
          <ac:spMkLst>
            <pc:docMk/>
            <pc:sldMk cId="2967413206" sldId="313"/>
            <ac:spMk id="7" creationId="{2950D506-E6D5-44A3-82D1-AB64DD1CE87C}"/>
          </ac:spMkLst>
        </pc:spChg>
        <pc:spChg chg="mod">
          <ac:chgData name="宇轩 朱" userId="a3e29a22-7cd9-4f56-acc2-ef44dcdfda26" providerId="ADAL" clId="{A63A5F34-8D24-46FB-80FC-D7EC5DDC2EEA}" dt="2023-05-14T12:31:06.155" v="75" actId="14100"/>
          <ac:spMkLst>
            <pc:docMk/>
            <pc:sldMk cId="2967413206" sldId="313"/>
            <ac:spMk id="14" creationId="{E9BDC32B-BE40-4E62-B98A-193559AC5345}"/>
          </ac:spMkLst>
        </pc:spChg>
        <pc:spChg chg="add mod">
          <ac:chgData name="宇轩 朱" userId="a3e29a22-7cd9-4f56-acc2-ef44dcdfda26" providerId="ADAL" clId="{A63A5F34-8D24-46FB-80FC-D7EC5DDC2EEA}" dt="2023-05-14T12:29:32.600" v="40" actId="1076"/>
          <ac:spMkLst>
            <pc:docMk/>
            <pc:sldMk cId="2967413206" sldId="313"/>
            <ac:spMk id="15" creationId="{0A829F61-41CA-4DF2-A590-35A59EBD4A08}"/>
          </ac:spMkLst>
        </pc:spChg>
        <pc:spChg chg="add mod">
          <ac:chgData name="宇轩 朱" userId="a3e29a22-7cd9-4f56-acc2-ef44dcdfda26" providerId="ADAL" clId="{A63A5F34-8D24-46FB-80FC-D7EC5DDC2EEA}" dt="2023-05-14T12:30:01.075" v="54" actId="1076"/>
          <ac:spMkLst>
            <pc:docMk/>
            <pc:sldMk cId="2967413206" sldId="313"/>
            <ac:spMk id="16" creationId="{7CE2EE75-7361-41AF-9B2F-39B5B41C2EBA}"/>
          </ac:spMkLst>
        </pc:spChg>
        <pc:spChg chg="add mod">
          <ac:chgData name="宇轩 朱" userId="a3e29a22-7cd9-4f56-acc2-ef44dcdfda26" providerId="ADAL" clId="{A63A5F34-8D24-46FB-80FC-D7EC5DDC2EEA}" dt="2023-05-14T12:30:14.284" v="60" actId="1076"/>
          <ac:spMkLst>
            <pc:docMk/>
            <pc:sldMk cId="2967413206" sldId="313"/>
            <ac:spMk id="17" creationId="{20CF05C1-3A0F-496E-89D6-C54AC0CF7299}"/>
          </ac:spMkLst>
        </pc:spChg>
        <pc:picChg chg="mod">
          <ac:chgData name="宇轩 朱" userId="a3e29a22-7cd9-4f56-acc2-ef44dcdfda26" providerId="ADAL" clId="{A63A5F34-8D24-46FB-80FC-D7EC5DDC2EEA}" dt="2023-05-14T12:28:30.665" v="21" actId="1076"/>
          <ac:picMkLst>
            <pc:docMk/>
            <pc:sldMk cId="2967413206" sldId="313"/>
            <ac:picMk id="8" creationId="{52F1A707-5390-4527-926E-4D13FD05F332}"/>
          </ac:picMkLst>
        </pc:picChg>
        <pc:picChg chg="mod">
          <ac:chgData name="宇轩 朱" userId="a3e29a22-7cd9-4f56-acc2-ef44dcdfda26" providerId="ADAL" clId="{A63A5F34-8D24-46FB-80FC-D7EC5DDC2EEA}" dt="2023-05-14T12:28:54.885" v="32" actId="1076"/>
          <ac:picMkLst>
            <pc:docMk/>
            <pc:sldMk cId="2967413206" sldId="313"/>
            <ac:picMk id="10" creationId="{163E1805-466F-4FA6-AA31-9749F11408A4}"/>
          </ac:picMkLst>
        </pc:picChg>
        <pc:picChg chg="mod">
          <ac:chgData name="宇轩 朱" userId="a3e29a22-7cd9-4f56-acc2-ef44dcdfda26" providerId="ADAL" clId="{A63A5F34-8D24-46FB-80FC-D7EC5DDC2EEA}" dt="2023-05-14T12:28:54.885" v="32" actId="1076"/>
          <ac:picMkLst>
            <pc:docMk/>
            <pc:sldMk cId="2967413206" sldId="313"/>
            <ac:picMk id="11" creationId="{6AAC4D47-1C97-4966-A7A7-9F79C65F4CC2}"/>
          </ac:picMkLst>
        </pc:picChg>
        <pc:picChg chg="mod">
          <ac:chgData name="宇轩 朱" userId="a3e29a22-7cd9-4f56-acc2-ef44dcdfda26" providerId="ADAL" clId="{A63A5F34-8D24-46FB-80FC-D7EC5DDC2EEA}" dt="2023-05-14T12:28:54.885" v="32" actId="1076"/>
          <ac:picMkLst>
            <pc:docMk/>
            <pc:sldMk cId="2967413206" sldId="313"/>
            <ac:picMk id="12" creationId="{BBF874D2-63A3-4245-94EC-8C3C408DA2A3}"/>
          </ac:picMkLst>
        </pc:picChg>
        <pc:picChg chg="mod">
          <ac:chgData name="宇轩 朱" userId="a3e29a22-7cd9-4f56-acc2-ef44dcdfda26" providerId="ADAL" clId="{A63A5F34-8D24-46FB-80FC-D7EC5DDC2EEA}" dt="2023-05-14T12:28:21.821" v="18" actId="207"/>
          <ac:picMkLst>
            <pc:docMk/>
            <pc:sldMk cId="2967413206" sldId="313"/>
            <ac:picMk id="13" creationId="{EE62DCCD-A9E1-43D8-A595-D9F8018568E7}"/>
          </ac:picMkLst>
        </pc:picChg>
        <pc:cxnChg chg="mod">
          <ac:chgData name="宇轩 朱" userId="a3e29a22-7cd9-4f56-acc2-ef44dcdfda26" providerId="ADAL" clId="{A63A5F34-8D24-46FB-80FC-D7EC5DDC2EEA}" dt="2023-05-14T12:55:51.509" v="409" actId="14100"/>
          <ac:cxnSpMkLst>
            <pc:docMk/>
            <pc:sldMk cId="2967413206" sldId="313"/>
            <ac:cxnSpMk id="9" creationId="{2721D3E6-FF77-4703-8B47-11103AEBF31F}"/>
          </ac:cxnSpMkLst>
        </pc:cxnChg>
        <pc:cxnChg chg="add mod">
          <ac:chgData name="宇轩 朱" userId="a3e29a22-7cd9-4f56-acc2-ef44dcdfda26" providerId="ADAL" clId="{A63A5F34-8D24-46FB-80FC-D7EC5DDC2EEA}" dt="2023-05-14T12:31:01.256" v="74" actId="208"/>
          <ac:cxnSpMkLst>
            <pc:docMk/>
            <pc:sldMk cId="2967413206" sldId="313"/>
            <ac:cxnSpMk id="18" creationId="{D774A018-A69A-4CB6-A797-3698818E20C1}"/>
          </ac:cxnSpMkLst>
        </pc:cxnChg>
      </pc:sldChg>
      <pc:sldChg chg="modSp add modAnim">
        <pc:chgData name="宇轩 朱" userId="a3e29a22-7cd9-4f56-acc2-ef44dcdfda26" providerId="ADAL" clId="{A63A5F34-8D24-46FB-80FC-D7EC5DDC2EEA}" dt="2023-05-14T13:00:25.470" v="430"/>
        <pc:sldMkLst>
          <pc:docMk/>
          <pc:sldMk cId="638358199" sldId="314"/>
        </pc:sldMkLst>
        <pc:spChg chg="mod">
          <ac:chgData name="宇轩 朱" userId="a3e29a22-7cd9-4f56-acc2-ef44dcdfda26" providerId="ADAL" clId="{A63A5F34-8D24-46FB-80FC-D7EC5DDC2EEA}" dt="2023-05-14T12:31:18.956" v="77" actId="14100"/>
          <ac:spMkLst>
            <pc:docMk/>
            <pc:sldMk cId="638358199" sldId="314"/>
            <ac:spMk id="7" creationId="{2950D506-E6D5-44A3-82D1-AB64DD1CE87C}"/>
          </ac:spMkLst>
        </pc:spChg>
        <pc:cxnChg chg="mod">
          <ac:chgData name="宇轩 朱" userId="a3e29a22-7cd9-4f56-acc2-ef44dcdfda26" providerId="ADAL" clId="{A63A5F34-8D24-46FB-80FC-D7EC5DDC2EEA}" dt="2023-05-14T12:31:18.956" v="77" actId="14100"/>
          <ac:cxnSpMkLst>
            <pc:docMk/>
            <pc:sldMk cId="638358199" sldId="314"/>
            <ac:cxnSpMk id="9" creationId="{2721D3E6-FF77-4703-8B47-11103AEBF31F}"/>
          </ac:cxnSpMkLst>
        </pc:cxnChg>
      </pc:sldChg>
      <pc:sldChg chg="modSp add modAnim">
        <pc:chgData name="宇轩 朱" userId="a3e29a22-7cd9-4f56-acc2-ef44dcdfda26" providerId="ADAL" clId="{A63A5F34-8D24-46FB-80FC-D7EC5DDC2EEA}" dt="2023-05-14T13:00:33.905" v="433"/>
        <pc:sldMkLst>
          <pc:docMk/>
          <pc:sldMk cId="2703752750" sldId="315"/>
        </pc:sldMkLst>
        <pc:spChg chg="mod">
          <ac:chgData name="宇轩 朱" userId="a3e29a22-7cd9-4f56-acc2-ef44dcdfda26" providerId="ADAL" clId="{A63A5F34-8D24-46FB-80FC-D7EC5DDC2EEA}" dt="2023-05-14T12:31:32.176" v="80" actId="14100"/>
          <ac:spMkLst>
            <pc:docMk/>
            <pc:sldMk cId="2703752750" sldId="315"/>
            <ac:spMk id="7" creationId="{2950D506-E6D5-44A3-82D1-AB64DD1CE87C}"/>
          </ac:spMkLst>
        </pc:spChg>
        <pc:picChg chg="mod">
          <ac:chgData name="宇轩 朱" userId="a3e29a22-7cd9-4f56-acc2-ef44dcdfda26" providerId="ADAL" clId="{A63A5F34-8D24-46FB-80FC-D7EC5DDC2EEA}" dt="2023-05-14T12:31:33.840" v="81" actId="1076"/>
          <ac:picMkLst>
            <pc:docMk/>
            <pc:sldMk cId="2703752750" sldId="315"/>
            <ac:picMk id="8" creationId="{96D444AE-1D86-400D-B78D-B01AA376E14E}"/>
          </ac:picMkLst>
        </pc:picChg>
        <pc:cxnChg chg="mod">
          <ac:chgData name="宇轩 朱" userId="a3e29a22-7cd9-4f56-acc2-ef44dcdfda26" providerId="ADAL" clId="{A63A5F34-8D24-46FB-80FC-D7EC5DDC2EEA}" dt="2023-05-14T12:31:32.176" v="80" actId="14100"/>
          <ac:cxnSpMkLst>
            <pc:docMk/>
            <pc:sldMk cId="2703752750" sldId="315"/>
            <ac:cxnSpMk id="9" creationId="{2721D3E6-FF77-4703-8B47-11103AEBF31F}"/>
          </ac:cxnSpMkLst>
        </pc:cxnChg>
      </pc:sldChg>
      <pc:sldChg chg="modSp add modAnim">
        <pc:chgData name="宇轩 朱" userId="a3e29a22-7cd9-4f56-acc2-ef44dcdfda26" providerId="ADAL" clId="{A63A5F34-8D24-46FB-80FC-D7EC5DDC2EEA}" dt="2023-05-14T13:04:36.855" v="436"/>
        <pc:sldMkLst>
          <pc:docMk/>
          <pc:sldMk cId="1947778325" sldId="316"/>
        </pc:sldMkLst>
        <pc:spChg chg="mod">
          <ac:chgData name="宇轩 朱" userId="a3e29a22-7cd9-4f56-acc2-ef44dcdfda26" providerId="ADAL" clId="{A63A5F34-8D24-46FB-80FC-D7EC5DDC2EEA}" dt="2023-05-14T12:31:49.270" v="84" actId="14100"/>
          <ac:spMkLst>
            <pc:docMk/>
            <pc:sldMk cId="1947778325" sldId="316"/>
            <ac:spMk id="7" creationId="{2950D506-E6D5-44A3-82D1-AB64DD1CE87C}"/>
          </ac:spMkLst>
        </pc:spChg>
        <pc:graphicFrameChg chg="mod modGraphic">
          <ac:chgData name="宇轩 朱" userId="a3e29a22-7cd9-4f56-acc2-ef44dcdfda26" providerId="ADAL" clId="{A63A5F34-8D24-46FB-80FC-D7EC5DDC2EEA}" dt="2023-05-14T12:32:36.273" v="99" actId="20577"/>
          <ac:graphicFrameMkLst>
            <pc:docMk/>
            <pc:sldMk cId="1947778325" sldId="316"/>
            <ac:graphicFrameMk id="12" creationId="{6DF23556-381F-42A4-8077-CAF9DEF5FA0E}"/>
          </ac:graphicFrameMkLst>
        </pc:graphicFrameChg>
        <pc:cxnChg chg="mod">
          <ac:chgData name="宇轩 朱" userId="a3e29a22-7cd9-4f56-acc2-ef44dcdfda26" providerId="ADAL" clId="{A63A5F34-8D24-46FB-80FC-D7EC5DDC2EEA}" dt="2023-05-14T12:31:49.270" v="84" actId="14100"/>
          <ac:cxnSpMkLst>
            <pc:docMk/>
            <pc:sldMk cId="1947778325" sldId="316"/>
            <ac:cxnSpMk id="9" creationId="{2721D3E6-FF77-4703-8B47-11103AEBF31F}"/>
          </ac:cxnSpMkLst>
        </pc:cxnChg>
      </pc:sldChg>
      <pc:sldChg chg="modSp add modAnim">
        <pc:chgData name="宇轩 朱" userId="a3e29a22-7cd9-4f56-acc2-ef44dcdfda26" providerId="ADAL" clId="{A63A5F34-8D24-46FB-80FC-D7EC5DDC2EEA}" dt="2023-05-14T13:04:50.609" v="439"/>
        <pc:sldMkLst>
          <pc:docMk/>
          <pc:sldMk cId="3992023165" sldId="317"/>
        </pc:sldMkLst>
        <pc:spChg chg="mod">
          <ac:chgData name="宇轩 朱" userId="a3e29a22-7cd9-4f56-acc2-ef44dcdfda26" providerId="ADAL" clId="{A63A5F34-8D24-46FB-80FC-D7EC5DDC2EEA}" dt="2023-05-14T12:32:49.865" v="104" actId="14100"/>
          <ac:spMkLst>
            <pc:docMk/>
            <pc:sldMk cId="3992023165" sldId="317"/>
            <ac:spMk id="7" creationId="{2950D506-E6D5-44A3-82D1-AB64DD1CE87C}"/>
          </ac:spMkLst>
        </pc:spChg>
        <pc:graphicFrameChg chg="mod modGraphic">
          <ac:chgData name="宇轩 朱" userId="a3e29a22-7cd9-4f56-acc2-ef44dcdfda26" providerId="ADAL" clId="{A63A5F34-8D24-46FB-80FC-D7EC5DDC2EEA}" dt="2023-05-14T12:32:39.824" v="101" actId="1076"/>
          <ac:graphicFrameMkLst>
            <pc:docMk/>
            <pc:sldMk cId="3992023165" sldId="317"/>
            <ac:graphicFrameMk id="8" creationId="{CD4F84BA-A9AC-4284-86E5-2240A07501CF}"/>
          </ac:graphicFrameMkLst>
        </pc:graphicFrameChg>
        <pc:picChg chg="mod">
          <ac:chgData name="宇轩 朱" userId="a3e29a22-7cd9-4f56-acc2-ef44dcdfda26" providerId="ADAL" clId="{A63A5F34-8D24-46FB-80FC-D7EC5DDC2EEA}" dt="2023-05-14T12:32:41.109" v="102" actId="1076"/>
          <ac:picMkLst>
            <pc:docMk/>
            <pc:sldMk cId="3992023165" sldId="317"/>
            <ac:picMk id="10" creationId="{267BF3B3-1DF2-4429-BEF3-B032B21708CF}"/>
          </ac:picMkLst>
        </pc:picChg>
        <pc:cxnChg chg="mod">
          <ac:chgData name="宇轩 朱" userId="a3e29a22-7cd9-4f56-acc2-ef44dcdfda26" providerId="ADAL" clId="{A63A5F34-8D24-46FB-80FC-D7EC5DDC2EEA}" dt="2023-05-14T12:32:49.865" v="104" actId="14100"/>
          <ac:cxnSpMkLst>
            <pc:docMk/>
            <pc:sldMk cId="3992023165" sldId="317"/>
            <ac:cxnSpMk id="9" creationId="{2721D3E6-FF77-4703-8B47-11103AEBF31F}"/>
          </ac:cxnSpMkLst>
        </pc:cxnChg>
      </pc:sldChg>
      <pc:sldChg chg="addSp delSp modSp add modAnim">
        <pc:chgData name="宇轩 朱" userId="a3e29a22-7cd9-4f56-acc2-ef44dcdfda26" providerId="ADAL" clId="{A63A5F34-8D24-46FB-80FC-D7EC5DDC2EEA}" dt="2023-05-14T13:06:19.102" v="460"/>
        <pc:sldMkLst>
          <pc:docMk/>
          <pc:sldMk cId="3631057338" sldId="318"/>
        </pc:sldMkLst>
        <pc:spChg chg="mod">
          <ac:chgData name="宇轩 朱" userId="a3e29a22-7cd9-4f56-acc2-ef44dcdfda26" providerId="ADAL" clId="{A63A5F34-8D24-46FB-80FC-D7EC5DDC2EEA}" dt="2023-05-14T13:05:43.307" v="452" actId="1076"/>
          <ac:spMkLst>
            <pc:docMk/>
            <pc:sldMk cId="3631057338" sldId="318"/>
            <ac:spMk id="3" creationId="{CAD32F34-9EF9-401E-8C65-0703DA5B14F5}"/>
          </ac:spMkLst>
        </pc:spChg>
        <pc:spChg chg="add del">
          <ac:chgData name="宇轩 朱" userId="a3e29a22-7cd9-4f56-acc2-ef44dcdfda26" providerId="ADAL" clId="{A63A5F34-8D24-46FB-80FC-D7EC5DDC2EEA}" dt="2023-05-14T12:33:11.050" v="106"/>
          <ac:spMkLst>
            <pc:docMk/>
            <pc:sldMk cId="3631057338" sldId="318"/>
            <ac:spMk id="12" creationId="{1C1D8D66-9F96-4D9C-9B9D-4C1E5277DC60}"/>
          </ac:spMkLst>
        </pc:spChg>
        <pc:spChg chg="mod">
          <ac:chgData name="宇轩 朱" userId="a3e29a22-7cd9-4f56-acc2-ef44dcdfda26" providerId="ADAL" clId="{A63A5F34-8D24-46FB-80FC-D7EC5DDC2EEA}" dt="2023-05-14T13:05:48.288" v="455" actId="1076"/>
          <ac:spMkLst>
            <pc:docMk/>
            <pc:sldMk cId="3631057338" sldId="318"/>
            <ac:spMk id="13" creationId="{B646305B-916A-4759-A8A9-01BCF3601E95}"/>
          </ac:spMkLst>
        </pc:spChg>
        <pc:picChg chg="mod">
          <ac:chgData name="宇轩 朱" userId="a3e29a22-7cd9-4f56-acc2-ef44dcdfda26" providerId="ADAL" clId="{A63A5F34-8D24-46FB-80FC-D7EC5DDC2EEA}" dt="2023-05-14T13:05:45.758" v="454" actId="1076"/>
          <ac:picMkLst>
            <pc:docMk/>
            <pc:sldMk cId="3631057338" sldId="318"/>
            <ac:picMk id="10" creationId="{42BC7075-4155-47D1-9A0C-B7A5A9D588B6}"/>
          </ac:picMkLst>
        </pc:picChg>
      </pc:sldChg>
      <pc:sldChg chg="addSp modSp add modAnim">
        <pc:chgData name="宇轩 朱" userId="a3e29a22-7cd9-4f56-acc2-ef44dcdfda26" providerId="ADAL" clId="{A63A5F34-8D24-46FB-80FC-D7EC5DDC2EEA}" dt="2023-05-14T13:07:24.066" v="475"/>
        <pc:sldMkLst>
          <pc:docMk/>
          <pc:sldMk cId="2978445226" sldId="319"/>
        </pc:sldMkLst>
        <pc:spChg chg="add mod">
          <ac:chgData name="宇轩 朱" userId="a3e29a22-7cd9-4f56-acc2-ef44dcdfda26" providerId="ADAL" clId="{A63A5F34-8D24-46FB-80FC-D7EC5DDC2EEA}" dt="2023-05-14T13:07:16.514" v="472" actId="692"/>
          <ac:spMkLst>
            <pc:docMk/>
            <pc:sldMk cId="2978445226" sldId="319"/>
            <ac:spMk id="12" creationId="{E30B17E3-8D36-41BF-9C0C-D1D7929339F8}"/>
          </ac:spMkLst>
        </pc:spChg>
        <pc:spChg chg="add mod">
          <ac:chgData name="宇轩 朱" userId="a3e29a22-7cd9-4f56-acc2-ef44dcdfda26" providerId="ADAL" clId="{A63A5F34-8D24-46FB-80FC-D7EC5DDC2EEA}" dt="2023-05-14T13:07:16.514" v="472" actId="692"/>
          <ac:spMkLst>
            <pc:docMk/>
            <pc:sldMk cId="2978445226" sldId="319"/>
            <ac:spMk id="13" creationId="{F0D6811E-D73B-4042-B02D-8670D0BDCB38}"/>
          </ac:spMkLst>
        </pc:spChg>
        <pc:picChg chg="mod">
          <ac:chgData name="宇轩 朱" userId="a3e29a22-7cd9-4f56-acc2-ef44dcdfda26" providerId="ADAL" clId="{A63A5F34-8D24-46FB-80FC-D7EC5DDC2EEA}" dt="2023-05-14T12:33:30.349" v="117" actId="1076"/>
          <ac:picMkLst>
            <pc:docMk/>
            <pc:sldMk cId="2978445226" sldId="319"/>
            <ac:picMk id="10" creationId="{EB5858F6-FCA6-4FA2-ABA9-23374E1EDB83}"/>
          </ac:picMkLst>
        </pc:picChg>
        <pc:picChg chg="mod">
          <ac:chgData name="宇轩 朱" userId="a3e29a22-7cd9-4f56-acc2-ef44dcdfda26" providerId="ADAL" clId="{A63A5F34-8D24-46FB-80FC-D7EC5DDC2EEA}" dt="2023-05-14T12:33:25.254" v="113" actId="1076"/>
          <ac:picMkLst>
            <pc:docMk/>
            <pc:sldMk cId="2978445226" sldId="319"/>
            <ac:picMk id="11" creationId="{7DB0168E-F787-4167-8B15-FDCD5136D0C0}"/>
          </ac:picMkLst>
        </pc:picChg>
      </pc:sldChg>
      <pc:sldChg chg="addSp delSp modSp add delAnim modAnim">
        <pc:chgData name="宇轩 朱" userId="a3e29a22-7cd9-4f56-acc2-ef44dcdfda26" providerId="ADAL" clId="{A63A5F34-8D24-46FB-80FC-D7EC5DDC2EEA}" dt="2023-05-14T13:07:41.255" v="478"/>
        <pc:sldMkLst>
          <pc:docMk/>
          <pc:sldMk cId="1271776262" sldId="320"/>
        </pc:sldMkLst>
        <pc:spChg chg="add del mod">
          <ac:chgData name="宇轩 朱" userId="a3e29a22-7cd9-4f56-acc2-ef44dcdfda26" providerId="ADAL" clId="{A63A5F34-8D24-46FB-80FC-D7EC5DDC2EEA}" dt="2023-05-14T12:34:06.915" v="129"/>
          <ac:spMkLst>
            <pc:docMk/>
            <pc:sldMk cId="1271776262" sldId="320"/>
            <ac:spMk id="2" creationId="{99EA1A91-BD8A-455C-9D90-EB8218CDECAA}"/>
          </ac:spMkLst>
        </pc:spChg>
        <pc:spChg chg="del">
          <ac:chgData name="宇轩 朱" userId="a3e29a22-7cd9-4f56-acc2-ef44dcdfda26" providerId="ADAL" clId="{A63A5F34-8D24-46FB-80FC-D7EC5DDC2EEA}" dt="2023-05-14T12:34:01.054" v="123" actId="478"/>
          <ac:spMkLst>
            <pc:docMk/>
            <pc:sldMk cId="1271776262" sldId="320"/>
            <ac:spMk id="4" creationId="{D3E65CF0-D26E-48C7-9D0A-BB6E62D8F2E8}"/>
          </ac:spMkLst>
        </pc:spChg>
        <pc:spChg chg="del">
          <ac:chgData name="宇轩 朱" userId="a3e29a22-7cd9-4f56-acc2-ef44dcdfda26" providerId="ADAL" clId="{A63A5F34-8D24-46FB-80FC-D7EC5DDC2EEA}" dt="2023-05-14T12:34:01.054" v="123" actId="478"/>
          <ac:spMkLst>
            <pc:docMk/>
            <pc:sldMk cId="1271776262" sldId="320"/>
            <ac:spMk id="6" creationId="{CFD89F83-B1D3-4D8B-A288-9D949371FCC7}"/>
          </ac:spMkLst>
        </pc:spChg>
        <pc:spChg chg="add">
          <ac:chgData name="宇轩 朱" userId="a3e29a22-7cd9-4f56-acc2-ef44dcdfda26" providerId="ADAL" clId="{A63A5F34-8D24-46FB-80FC-D7EC5DDC2EEA}" dt="2023-05-14T12:34:01.270" v="124"/>
          <ac:spMkLst>
            <pc:docMk/>
            <pc:sldMk cId="1271776262" sldId="320"/>
            <ac:spMk id="12" creationId="{5597BC72-4E4D-4A9B-BA6A-B80C0C31A6EC}"/>
          </ac:spMkLst>
        </pc:spChg>
        <pc:spChg chg="add">
          <ac:chgData name="宇轩 朱" userId="a3e29a22-7cd9-4f56-acc2-ef44dcdfda26" providerId="ADAL" clId="{A63A5F34-8D24-46FB-80FC-D7EC5DDC2EEA}" dt="2023-05-14T12:34:01.270" v="124"/>
          <ac:spMkLst>
            <pc:docMk/>
            <pc:sldMk cId="1271776262" sldId="320"/>
            <ac:spMk id="14" creationId="{4E5219C3-1323-4B46-A0C2-ADE853730CBE}"/>
          </ac:spMkLst>
        </pc:spChg>
        <pc:spChg chg="add mod">
          <ac:chgData name="宇轩 朱" userId="a3e29a22-7cd9-4f56-acc2-ef44dcdfda26" providerId="ADAL" clId="{A63A5F34-8D24-46FB-80FC-D7EC5DDC2EEA}" dt="2023-05-14T12:36:04.295" v="143" actId="14100"/>
          <ac:spMkLst>
            <pc:docMk/>
            <pc:sldMk cId="1271776262" sldId="320"/>
            <ac:spMk id="15" creationId="{C9020681-F5DB-4F89-9D59-E5D4BBCDBA04}"/>
          </ac:spMkLst>
        </pc:spChg>
        <pc:picChg chg="del">
          <ac:chgData name="宇轩 朱" userId="a3e29a22-7cd9-4f56-acc2-ef44dcdfda26" providerId="ADAL" clId="{A63A5F34-8D24-46FB-80FC-D7EC5DDC2EEA}" dt="2023-05-14T12:34:40.786" v="132" actId="478"/>
          <ac:picMkLst>
            <pc:docMk/>
            <pc:sldMk cId="1271776262" sldId="320"/>
            <ac:picMk id="10" creationId="{C1136FDE-C875-408D-B3E8-B5445DAFC0EE}"/>
          </ac:picMkLst>
        </pc:picChg>
        <pc:picChg chg="del">
          <ac:chgData name="宇轩 朱" userId="a3e29a22-7cd9-4f56-acc2-ef44dcdfda26" providerId="ADAL" clId="{A63A5F34-8D24-46FB-80FC-D7EC5DDC2EEA}" dt="2023-05-14T12:34:41.053" v="133" actId="478"/>
          <ac:picMkLst>
            <pc:docMk/>
            <pc:sldMk cId="1271776262" sldId="320"/>
            <ac:picMk id="11" creationId="{5BA0EDAB-7F88-470C-A156-ABB77FA438C4}"/>
          </ac:picMkLst>
        </pc:picChg>
        <pc:picChg chg="mod">
          <ac:chgData name="宇轩 朱" userId="a3e29a22-7cd9-4f56-acc2-ef44dcdfda26" providerId="ADAL" clId="{A63A5F34-8D24-46FB-80FC-D7EC5DDC2EEA}" dt="2023-05-14T12:34:56.110" v="138" actId="1076"/>
          <ac:picMkLst>
            <pc:docMk/>
            <pc:sldMk cId="1271776262" sldId="320"/>
            <ac:picMk id="13" creationId="{EE86EAD5-A1C8-4A39-B4FA-28B48D5A1892}"/>
          </ac:picMkLst>
        </pc:picChg>
        <pc:picChg chg="add mod">
          <ac:chgData name="宇轩 朱" userId="a3e29a22-7cd9-4f56-acc2-ef44dcdfda26" providerId="ADAL" clId="{A63A5F34-8D24-46FB-80FC-D7EC5DDC2EEA}" dt="2023-05-14T12:35:00.725" v="141" actId="1076"/>
          <ac:picMkLst>
            <pc:docMk/>
            <pc:sldMk cId="1271776262" sldId="320"/>
            <ac:picMk id="17" creationId="{99ECB3CD-60DB-4184-B165-E9279B2D1D14}"/>
          </ac:picMkLst>
        </pc:picChg>
        <pc:cxnChg chg="del mod">
          <ac:chgData name="宇轩 朱" userId="a3e29a22-7cd9-4f56-acc2-ef44dcdfda26" providerId="ADAL" clId="{A63A5F34-8D24-46FB-80FC-D7EC5DDC2EEA}" dt="2023-05-14T12:34:01.054" v="123" actId="478"/>
          <ac:cxnSpMkLst>
            <pc:docMk/>
            <pc:sldMk cId="1271776262" sldId="320"/>
            <ac:cxnSpMk id="9" creationId="{2721D3E6-FF77-4703-8B47-11103AEBF31F}"/>
          </ac:cxnSpMkLst>
        </pc:cxnChg>
        <pc:cxnChg chg="add mod">
          <ac:chgData name="宇轩 朱" userId="a3e29a22-7cd9-4f56-acc2-ef44dcdfda26" providerId="ADAL" clId="{A63A5F34-8D24-46FB-80FC-D7EC5DDC2EEA}" dt="2023-05-14T12:36:04.295" v="143" actId="14100"/>
          <ac:cxnSpMkLst>
            <pc:docMk/>
            <pc:sldMk cId="1271776262" sldId="320"/>
            <ac:cxnSpMk id="16" creationId="{025A57CD-0562-4612-A8F1-C2248DBE73FB}"/>
          </ac:cxnSpMkLst>
        </pc:cxnChg>
      </pc:sldChg>
      <pc:sldChg chg="add modAnim">
        <pc:chgData name="宇轩 朱" userId="a3e29a22-7cd9-4f56-acc2-ef44dcdfda26" providerId="ADAL" clId="{A63A5F34-8D24-46FB-80FC-D7EC5DDC2EEA}" dt="2023-05-14T13:11:19.839" v="557"/>
        <pc:sldMkLst>
          <pc:docMk/>
          <pc:sldMk cId="3502820871" sldId="321"/>
        </pc:sldMkLst>
      </pc:sldChg>
      <pc:sldChg chg="addSp delSp modSp add modAnim">
        <pc:chgData name="宇轩 朱" userId="a3e29a22-7cd9-4f56-acc2-ef44dcdfda26" providerId="ADAL" clId="{A63A5F34-8D24-46FB-80FC-D7EC5DDC2EEA}" dt="2023-05-14T13:11:37.190" v="563"/>
        <pc:sldMkLst>
          <pc:docMk/>
          <pc:sldMk cId="3042584391" sldId="322"/>
        </pc:sldMkLst>
        <pc:spChg chg="add">
          <ac:chgData name="宇轩 朱" userId="a3e29a22-7cd9-4f56-acc2-ef44dcdfda26" providerId="ADAL" clId="{A63A5F34-8D24-46FB-80FC-D7EC5DDC2EEA}" dt="2023-05-14T12:48:25.307" v="337"/>
          <ac:spMkLst>
            <pc:docMk/>
            <pc:sldMk cId="3042584391" sldId="322"/>
            <ac:spMk id="10" creationId="{CAA49DA5-F992-4E7F-BEA5-864A702F76F3}"/>
          </ac:spMkLst>
        </pc:spChg>
        <pc:spChg chg="add">
          <ac:chgData name="宇轩 朱" userId="a3e29a22-7cd9-4f56-acc2-ef44dcdfda26" providerId="ADAL" clId="{A63A5F34-8D24-46FB-80FC-D7EC5DDC2EEA}" dt="2023-05-14T12:48:25.307" v="337"/>
          <ac:spMkLst>
            <pc:docMk/>
            <pc:sldMk cId="3042584391" sldId="322"/>
            <ac:spMk id="15" creationId="{ED18B971-72F9-42DC-AA62-52C0A0335F4E}"/>
          </ac:spMkLst>
        </pc:spChg>
        <pc:spChg chg="add mod">
          <ac:chgData name="宇轩 朱" userId="a3e29a22-7cd9-4f56-acc2-ef44dcdfda26" providerId="ADAL" clId="{A63A5F34-8D24-46FB-80FC-D7EC5DDC2EEA}" dt="2023-05-14T12:48:32.874" v="340" actId="14100"/>
          <ac:spMkLst>
            <pc:docMk/>
            <pc:sldMk cId="3042584391" sldId="322"/>
            <ac:spMk id="16" creationId="{41D944D1-D389-49A7-AE71-D8C3DAC2C55E}"/>
          </ac:spMkLst>
        </pc:spChg>
        <pc:spChg chg="del">
          <ac:chgData name="宇轩 朱" userId="a3e29a22-7cd9-4f56-acc2-ef44dcdfda26" providerId="ADAL" clId="{A63A5F34-8D24-46FB-80FC-D7EC5DDC2EEA}" dt="2023-05-14T12:48:21.830" v="336" actId="478"/>
          <ac:spMkLst>
            <pc:docMk/>
            <pc:sldMk cId="3042584391" sldId="322"/>
            <ac:spMk id="19" creationId="{D3E65CF0-D26E-48C7-9D0A-BB6E62D8F2E8}"/>
          </ac:spMkLst>
        </pc:spChg>
        <pc:spChg chg="del">
          <ac:chgData name="宇轩 朱" userId="a3e29a22-7cd9-4f56-acc2-ef44dcdfda26" providerId="ADAL" clId="{A63A5F34-8D24-46FB-80FC-D7EC5DDC2EEA}" dt="2023-05-14T12:48:21.830" v="336" actId="478"/>
          <ac:spMkLst>
            <pc:docMk/>
            <pc:sldMk cId="3042584391" sldId="322"/>
            <ac:spMk id="20" creationId="{CFD89F83-B1D3-4D8B-A288-9D949371FCC7}"/>
          </ac:spMkLst>
        </pc:spChg>
        <pc:spChg chg="del">
          <ac:chgData name="宇轩 朱" userId="a3e29a22-7cd9-4f56-acc2-ef44dcdfda26" providerId="ADAL" clId="{A63A5F34-8D24-46FB-80FC-D7EC5DDC2EEA}" dt="2023-05-14T12:48:21.830" v="336" actId="478"/>
          <ac:spMkLst>
            <pc:docMk/>
            <pc:sldMk cId="3042584391" sldId="322"/>
            <ac:spMk id="21" creationId="{2950D506-E6D5-44A3-82D1-AB64DD1CE87C}"/>
          </ac:spMkLst>
        </pc:spChg>
        <pc:graphicFrameChg chg="add del mod">
          <ac:chgData name="宇轩 朱" userId="a3e29a22-7cd9-4f56-acc2-ef44dcdfda26" providerId="ADAL" clId="{A63A5F34-8D24-46FB-80FC-D7EC5DDC2EEA}" dt="2023-05-14T12:49:51.849" v="356"/>
          <ac:graphicFrameMkLst>
            <pc:docMk/>
            <pc:sldMk cId="3042584391" sldId="322"/>
            <ac:graphicFrameMk id="3" creationId="{8B018718-3CA9-405D-8A74-8E439534E018}"/>
          </ac:graphicFrameMkLst>
        </pc:graphicFrameChg>
        <pc:graphicFrameChg chg="add del">
          <ac:chgData name="宇轩 朱" userId="a3e29a22-7cd9-4f56-acc2-ef44dcdfda26" providerId="ADAL" clId="{A63A5F34-8D24-46FB-80FC-D7EC5DDC2EEA}" dt="2023-05-14T12:49:51.849" v="356"/>
          <ac:graphicFrameMkLst>
            <pc:docMk/>
            <pc:sldMk cId="3042584391" sldId="322"/>
            <ac:graphicFrameMk id="4" creationId="{5B939485-2348-44EF-89C9-1594F4524C33}"/>
          </ac:graphicFrameMkLst>
        </pc:graphicFrameChg>
        <pc:graphicFrameChg chg="mod modGraphic">
          <ac:chgData name="宇轩 朱" userId="a3e29a22-7cd9-4f56-acc2-ef44dcdfda26" providerId="ADAL" clId="{A63A5F34-8D24-46FB-80FC-D7EC5DDC2EEA}" dt="2023-05-14T12:50:31.123" v="367" actId="14734"/>
          <ac:graphicFrameMkLst>
            <pc:docMk/>
            <pc:sldMk cId="3042584391" sldId="322"/>
            <ac:graphicFrameMk id="12" creationId="{15D714A1-BAD7-48D5-AFFE-182492811384}"/>
          </ac:graphicFrameMkLst>
        </pc:graphicFrameChg>
        <pc:cxnChg chg="add mod">
          <ac:chgData name="宇轩 朱" userId="a3e29a22-7cd9-4f56-acc2-ef44dcdfda26" providerId="ADAL" clId="{A63A5F34-8D24-46FB-80FC-D7EC5DDC2EEA}" dt="2023-05-14T12:48:32.874" v="340" actId="14100"/>
          <ac:cxnSpMkLst>
            <pc:docMk/>
            <pc:sldMk cId="3042584391" sldId="322"/>
            <ac:cxnSpMk id="17" creationId="{BAD5A697-180B-4AD4-8DC1-A27E3F6B72C7}"/>
          </ac:cxnSpMkLst>
        </pc:cxnChg>
        <pc:cxnChg chg="del mod">
          <ac:chgData name="宇轩 朱" userId="a3e29a22-7cd9-4f56-acc2-ef44dcdfda26" providerId="ADAL" clId="{A63A5F34-8D24-46FB-80FC-D7EC5DDC2EEA}" dt="2023-05-14T12:48:21.830" v="336" actId="478"/>
          <ac:cxnSpMkLst>
            <pc:docMk/>
            <pc:sldMk cId="3042584391" sldId="322"/>
            <ac:cxnSpMk id="22" creationId="{2721D3E6-FF77-4703-8B47-11103AEBF31F}"/>
          </ac:cxnSpMkLst>
        </pc:cxnChg>
      </pc:sldChg>
      <pc:sldChg chg="add modAnim">
        <pc:chgData name="宇轩 朱" userId="a3e29a22-7cd9-4f56-acc2-ef44dcdfda26" providerId="ADAL" clId="{A63A5F34-8D24-46FB-80FC-D7EC5DDC2EEA}" dt="2023-05-14T13:11:56.575" v="569"/>
        <pc:sldMkLst>
          <pc:docMk/>
          <pc:sldMk cId="455381757" sldId="323"/>
        </pc:sldMkLst>
      </pc:sldChg>
      <pc:sldChg chg="addSp modSp add modAnim">
        <pc:chgData name="宇轩 朱" userId="a3e29a22-7cd9-4f56-acc2-ef44dcdfda26" providerId="ADAL" clId="{A63A5F34-8D24-46FB-80FC-D7EC5DDC2EEA}" dt="2023-05-14T13:12:22.980" v="579"/>
        <pc:sldMkLst>
          <pc:docMk/>
          <pc:sldMk cId="323359427" sldId="324"/>
        </pc:sldMkLst>
        <pc:spChg chg="mod">
          <ac:chgData name="宇轩 朱" userId="a3e29a22-7cd9-4f56-acc2-ef44dcdfda26" providerId="ADAL" clId="{A63A5F34-8D24-46FB-80FC-D7EC5DDC2EEA}" dt="2023-05-14T12:51:53.343" v="398" actId="1076"/>
          <ac:spMkLst>
            <pc:docMk/>
            <pc:sldMk cId="323359427" sldId="324"/>
            <ac:spMk id="3" creationId="{EC5F29BA-0CD9-4470-A768-2AD05A92A967}"/>
          </ac:spMkLst>
        </pc:spChg>
        <pc:cxnChg chg="add mod">
          <ac:chgData name="宇轩 朱" userId="a3e29a22-7cd9-4f56-acc2-ef44dcdfda26" providerId="ADAL" clId="{A63A5F34-8D24-46FB-80FC-D7EC5DDC2EEA}" dt="2023-05-14T12:51:29.008" v="386" actId="1076"/>
          <ac:cxnSpMkLst>
            <pc:docMk/>
            <pc:sldMk cId="323359427" sldId="324"/>
            <ac:cxnSpMk id="4" creationId="{6ADBD980-1EC6-457A-B409-71F1CEBAC9F3}"/>
          </ac:cxnSpMkLst>
        </pc:cxnChg>
      </pc:sldChg>
      <pc:sldChg chg="addSp delSp modSp add delAnim modAnim">
        <pc:chgData name="宇轩 朱" userId="a3e29a22-7cd9-4f56-acc2-ef44dcdfda26" providerId="ADAL" clId="{A63A5F34-8D24-46FB-80FC-D7EC5DDC2EEA}" dt="2023-05-14T13:13:14.515" v="594"/>
        <pc:sldMkLst>
          <pc:docMk/>
          <pc:sldMk cId="110347885" sldId="325"/>
        </pc:sldMkLst>
        <pc:spChg chg="del">
          <ac:chgData name="宇轩 朱" userId="a3e29a22-7cd9-4f56-acc2-ef44dcdfda26" providerId="ADAL" clId="{A63A5F34-8D24-46FB-80FC-D7EC5DDC2EEA}" dt="2023-05-14T12:52:20.003" v="399" actId="478"/>
          <ac:spMkLst>
            <pc:docMk/>
            <pc:sldMk cId="110347885" sldId="325"/>
            <ac:spMk id="4" creationId="{D3E65CF0-D26E-48C7-9D0A-BB6E62D8F2E8}"/>
          </ac:spMkLst>
        </pc:spChg>
        <pc:spChg chg="del">
          <ac:chgData name="宇轩 朱" userId="a3e29a22-7cd9-4f56-acc2-ef44dcdfda26" providerId="ADAL" clId="{A63A5F34-8D24-46FB-80FC-D7EC5DDC2EEA}" dt="2023-05-14T12:52:20.003" v="399" actId="478"/>
          <ac:spMkLst>
            <pc:docMk/>
            <pc:sldMk cId="110347885" sldId="325"/>
            <ac:spMk id="6" creationId="{CFD89F83-B1D3-4D8B-A288-9D949371FCC7}"/>
          </ac:spMkLst>
        </pc:spChg>
        <pc:spChg chg="del">
          <ac:chgData name="宇轩 朱" userId="a3e29a22-7cd9-4f56-acc2-ef44dcdfda26" providerId="ADAL" clId="{A63A5F34-8D24-46FB-80FC-D7EC5DDC2EEA}" dt="2023-05-14T12:52:20.003" v="399" actId="478"/>
          <ac:spMkLst>
            <pc:docMk/>
            <pc:sldMk cId="110347885" sldId="325"/>
            <ac:spMk id="7" creationId="{2950D506-E6D5-44A3-82D1-AB64DD1CE87C}"/>
          </ac:spMkLst>
        </pc:spChg>
        <pc:spChg chg="add">
          <ac:chgData name="宇轩 朱" userId="a3e29a22-7cd9-4f56-acc2-ef44dcdfda26" providerId="ADAL" clId="{A63A5F34-8D24-46FB-80FC-D7EC5DDC2EEA}" dt="2023-05-14T12:52:20.438" v="400"/>
          <ac:spMkLst>
            <pc:docMk/>
            <pc:sldMk cId="110347885" sldId="325"/>
            <ac:spMk id="19" creationId="{B3F3CB65-B628-4F9C-A274-2B9017756831}"/>
          </ac:spMkLst>
        </pc:spChg>
        <pc:spChg chg="add">
          <ac:chgData name="宇轩 朱" userId="a3e29a22-7cd9-4f56-acc2-ef44dcdfda26" providerId="ADAL" clId="{A63A5F34-8D24-46FB-80FC-D7EC5DDC2EEA}" dt="2023-05-14T12:52:20.438" v="400"/>
          <ac:spMkLst>
            <pc:docMk/>
            <pc:sldMk cId="110347885" sldId="325"/>
            <ac:spMk id="20" creationId="{A4CEDEE1-D6FA-4847-B3A4-8A493A5A6901}"/>
          </ac:spMkLst>
        </pc:spChg>
        <pc:spChg chg="add">
          <ac:chgData name="宇轩 朱" userId="a3e29a22-7cd9-4f56-acc2-ef44dcdfda26" providerId="ADAL" clId="{A63A5F34-8D24-46FB-80FC-D7EC5DDC2EEA}" dt="2023-05-14T12:52:20.438" v="400"/>
          <ac:spMkLst>
            <pc:docMk/>
            <pc:sldMk cId="110347885" sldId="325"/>
            <ac:spMk id="21" creationId="{BCB6AF8E-8D11-431F-A5F3-A6648CDFFB3A}"/>
          </ac:spMkLst>
        </pc:spChg>
        <pc:cxnChg chg="del mod">
          <ac:chgData name="宇轩 朱" userId="a3e29a22-7cd9-4f56-acc2-ef44dcdfda26" providerId="ADAL" clId="{A63A5F34-8D24-46FB-80FC-D7EC5DDC2EEA}" dt="2023-05-14T12:52:20.003" v="399" actId="478"/>
          <ac:cxnSpMkLst>
            <pc:docMk/>
            <pc:sldMk cId="110347885" sldId="325"/>
            <ac:cxnSpMk id="9" creationId="{2721D3E6-FF77-4703-8B47-11103AEBF31F}"/>
          </ac:cxnSpMkLst>
        </pc:cxnChg>
        <pc:cxnChg chg="add">
          <ac:chgData name="宇轩 朱" userId="a3e29a22-7cd9-4f56-acc2-ef44dcdfda26" providerId="ADAL" clId="{A63A5F34-8D24-46FB-80FC-D7EC5DDC2EEA}" dt="2023-05-14T12:52:20.438" v="400"/>
          <ac:cxnSpMkLst>
            <pc:docMk/>
            <pc:sldMk cId="110347885" sldId="325"/>
            <ac:cxnSpMk id="22" creationId="{FC85CAC0-32F6-4648-ADA1-1ACDD2FE88BF}"/>
          </ac:cxnSpMkLst>
        </pc:cxnChg>
      </pc:sldChg>
      <pc:sldChg chg="addSp modSp add modAnim">
        <pc:chgData name="宇轩 朱" userId="a3e29a22-7cd9-4f56-acc2-ef44dcdfda26" providerId="ADAL" clId="{A63A5F34-8D24-46FB-80FC-D7EC5DDC2EEA}" dt="2023-05-14T13:13:34.055" v="600"/>
        <pc:sldMkLst>
          <pc:docMk/>
          <pc:sldMk cId="3917464719" sldId="326"/>
        </pc:sldMkLst>
        <pc:spChg chg="add mod">
          <ac:chgData name="宇轩 朱" userId="a3e29a22-7cd9-4f56-acc2-ef44dcdfda26" providerId="ADAL" clId="{A63A5F34-8D24-46FB-80FC-D7EC5DDC2EEA}" dt="2023-05-14T12:52:40.993" v="404" actId="14100"/>
          <ac:spMkLst>
            <pc:docMk/>
            <pc:sldMk cId="3917464719" sldId="326"/>
            <ac:spMk id="9" creationId="{5C359C2F-029F-497D-88AC-5CA7F56EF268}"/>
          </ac:spMkLst>
        </pc:spChg>
      </pc:sldChg>
      <pc:sldChg chg="add modAnim">
        <pc:chgData name="宇轩 朱" userId="a3e29a22-7cd9-4f56-acc2-ef44dcdfda26" providerId="ADAL" clId="{A63A5F34-8D24-46FB-80FC-D7EC5DDC2EEA}" dt="2023-05-14T13:13:53.079" v="609"/>
        <pc:sldMkLst>
          <pc:docMk/>
          <pc:sldMk cId="1303800386" sldId="327"/>
        </pc:sldMkLst>
      </pc:sldChg>
      <pc:sldChg chg="modSp add modAnim">
        <pc:chgData name="宇轩 朱" userId="a3e29a22-7cd9-4f56-acc2-ef44dcdfda26" providerId="ADAL" clId="{A63A5F34-8D24-46FB-80FC-D7EC5DDC2EEA}" dt="2023-05-14T13:14:34.749" v="620"/>
        <pc:sldMkLst>
          <pc:docMk/>
          <pc:sldMk cId="1034596557" sldId="328"/>
        </pc:sldMkLst>
        <pc:spChg chg="mod ord">
          <ac:chgData name="宇轩 朱" userId="a3e29a22-7cd9-4f56-acc2-ef44dcdfda26" providerId="ADAL" clId="{A63A5F34-8D24-46FB-80FC-D7EC5DDC2EEA}" dt="2023-05-14T13:14:09.627" v="614" actId="1076"/>
          <ac:spMkLst>
            <pc:docMk/>
            <pc:sldMk cId="1034596557" sldId="328"/>
            <ac:spMk id="11" creationId="{72D5B906-0C4D-4865-BA8D-39B242CB4A83}"/>
          </ac:spMkLst>
        </pc:spChg>
        <pc:picChg chg="mod">
          <ac:chgData name="宇轩 朱" userId="a3e29a22-7cd9-4f56-acc2-ef44dcdfda26" providerId="ADAL" clId="{A63A5F34-8D24-46FB-80FC-D7EC5DDC2EEA}" dt="2023-05-14T13:14:24.843" v="616" actId="1076"/>
          <ac:picMkLst>
            <pc:docMk/>
            <pc:sldMk cId="1034596557" sldId="328"/>
            <ac:picMk id="2" creationId="{1E9759E2-603D-418B-8CC4-B37A0F32EED7}"/>
          </ac:picMkLst>
        </pc:picChg>
      </pc:sldChg>
      <pc:sldChg chg="modSp add modAnim">
        <pc:chgData name="宇轩 朱" userId="a3e29a22-7cd9-4f56-acc2-ef44dcdfda26" providerId="ADAL" clId="{A63A5F34-8D24-46FB-80FC-D7EC5DDC2EEA}" dt="2023-05-14T13:15:41.769" v="639"/>
        <pc:sldMkLst>
          <pc:docMk/>
          <pc:sldMk cId="410389917" sldId="329"/>
        </pc:sldMkLst>
        <pc:spChg chg="mod">
          <ac:chgData name="宇轩 朱" userId="a3e29a22-7cd9-4f56-acc2-ef44dcdfda26" providerId="ADAL" clId="{A63A5F34-8D24-46FB-80FC-D7EC5DDC2EEA}" dt="2023-05-14T13:14:50.533" v="626" actId="1076"/>
          <ac:spMkLst>
            <pc:docMk/>
            <pc:sldMk cId="410389917" sldId="329"/>
            <ac:spMk id="15" creationId="{FAE09AD5-E4DD-4A1C-8745-1FA92C6049A9}"/>
          </ac:spMkLst>
        </pc:spChg>
        <pc:spChg chg="mod">
          <ac:chgData name="宇轩 朱" userId="a3e29a22-7cd9-4f56-acc2-ef44dcdfda26" providerId="ADAL" clId="{A63A5F34-8D24-46FB-80FC-D7EC5DDC2EEA}" dt="2023-05-14T13:14:47.784" v="625" actId="403"/>
          <ac:spMkLst>
            <pc:docMk/>
            <pc:sldMk cId="410389917" sldId="329"/>
            <ac:spMk id="16" creationId="{E73C2FD2-85F3-45A4-A198-1D12628BCE7B}"/>
          </ac:spMkLst>
        </pc:spChg>
        <pc:picChg chg="mod">
          <ac:chgData name="宇轩 朱" userId="a3e29a22-7cd9-4f56-acc2-ef44dcdfda26" providerId="ADAL" clId="{A63A5F34-8D24-46FB-80FC-D7EC5DDC2EEA}" dt="2023-05-14T13:14:54.767" v="627" actId="1076"/>
          <ac:picMkLst>
            <pc:docMk/>
            <pc:sldMk cId="410389917" sldId="329"/>
            <ac:picMk id="12" creationId="{502869E2-E67F-419E-8E5D-7E6EFABF9918}"/>
          </ac:picMkLst>
        </pc:picChg>
        <pc:picChg chg="mod">
          <ac:chgData name="宇轩 朱" userId="a3e29a22-7cd9-4f56-acc2-ef44dcdfda26" providerId="ADAL" clId="{A63A5F34-8D24-46FB-80FC-D7EC5DDC2EEA}" dt="2023-05-14T13:14:41.002" v="621" actId="1076"/>
          <ac:picMkLst>
            <pc:docMk/>
            <pc:sldMk cId="410389917" sldId="329"/>
            <ac:picMk id="13" creationId="{C7487070-BAB0-4AB8-A262-02F4017B8B92}"/>
          </ac:picMkLst>
        </pc:picChg>
        <pc:cxnChg chg="mod">
          <ac:chgData name="宇轩 朱" userId="a3e29a22-7cd9-4f56-acc2-ef44dcdfda26" providerId="ADAL" clId="{A63A5F34-8D24-46FB-80FC-D7EC5DDC2EEA}" dt="2023-05-14T13:15:01.207" v="628" actId="14100"/>
          <ac:cxnSpMkLst>
            <pc:docMk/>
            <pc:sldMk cId="410389917" sldId="329"/>
            <ac:cxnSpMk id="21" creationId="{B1DB09A7-665F-4C2C-A8F7-3630C10DFA1F}"/>
          </ac:cxnSpMkLst>
        </pc:cxnChg>
      </pc:sldChg>
      <pc:sldChg chg="modSp add modAnim">
        <pc:chgData name="宇轩 朱" userId="a3e29a22-7cd9-4f56-acc2-ef44dcdfda26" providerId="ADAL" clId="{A63A5F34-8D24-46FB-80FC-D7EC5DDC2EEA}" dt="2023-05-14T13:16:27.329" v="647"/>
        <pc:sldMkLst>
          <pc:docMk/>
          <pc:sldMk cId="569128341" sldId="330"/>
        </pc:sldMkLst>
        <pc:picChg chg="mod">
          <ac:chgData name="宇轩 朱" userId="a3e29a22-7cd9-4f56-acc2-ef44dcdfda26" providerId="ADAL" clId="{A63A5F34-8D24-46FB-80FC-D7EC5DDC2EEA}" dt="2023-05-14T13:16:04.712" v="643" actId="1076"/>
          <ac:picMkLst>
            <pc:docMk/>
            <pc:sldMk cId="569128341" sldId="330"/>
            <ac:picMk id="2" creationId="{EFC49A11-F53F-434A-8784-3A4F1D05C653}"/>
          </ac:picMkLst>
        </pc:picChg>
      </pc:sldChg>
      <pc:sldChg chg="modSp add modAnim">
        <pc:chgData name="宇轩 朱" userId="a3e29a22-7cd9-4f56-acc2-ef44dcdfda26" providerId="ADAL" clId="{A63A5F34-8D24-46FB-80FC-D7EC5DDC2EEA}" dt="2023-05-14T13:17:21.885" v="664"/>
        <pc:sldMkLst>
          <pc:docMk/>
          <pc:sldMk cId="3979035016" sldId="331"/>
        </pc:sldMkLst>
        <pc:spChg chg="mod">
          <ac:chgData name="宇轩 朱" userId="a3e29a22-7cd9-4f56-acc2-ef44dcdfda26" providerId="ADAL" clId="{A63A5F34-8D24-46FB-80FC-D7EC5DDC2EEA}" dt="2023-05-14T13:16:48.778" v="654" actId="1076"/>
          <ac:spMkLst>
            <pc:docMk/>
            <pc:sldMk cId="3979035016" sldId="331"/>
            <ac:spMk id="8" creationId="{2DBA5F0D-2339-4C35-8E9D-BAA9FB8D0C91}"/>
          </ac:spMkLst>
        </pc:spChg>
        <pc:spChg chg="mod">
          <ac:chgData name="宇轩 朱" userId="a3e29a22-7cd9-4f56-acc2-ef44dcdfda26" providerId="ADAL" clId="{A63A5F34-8D24-46FB-80FC-D7EC5DDC2EEA}" dt="2023-05-14T13:16:52.578" v="655" actId="1076"/>
          <ac:spMkLst>
            <pc:docMk/>
            <pc:sldMk cId="3979035016" sldId="331"/>
            <ac:spMk id="10" creationId="{6E308142-9426-479B-BBD5-D7861CFE35DC}"/>
          </ac:spMkLst>
        </pc:spChg>
        <pc:cxnChg chg="mod">
          <ac:chgData name="宇轩 朱" userId="a3e29a22-7cd9-4f56-acc2-ef44dcdfda26" providerId="ADAL" clId="{A63A5F34-8D24-46FB-80FC-D7EC5DDC2EEA}" dt="2023-05-14T12:53:17.403" v="405" actId="1076"/>
          <ac:cxnSpMkLst>
            <pc:docMk/>
            <pc:sldMk cId="3979035016" sldId="331"/>
            <ac:cxnSpMk id="18" creationId="{F3050079-F4E6-4AC0-AFDA-57892449C378}"/>
          </ac:cxnSpMkLst>
        </pc:cxnChg>
      </pc:sldChg>
      <pc:sldChg chg="modSp add modAnim">
        <pc:chgData name="宇轩 朱" userId="a3e29a22-7cd9-4f56-acc2-ef44dcdfda26" providerId="ADAL" clId="{A63A5F34-8D24-46FB-80FC-D7EC5DDC2EEA}" dt="2023-05-14T13:18:09.909" v="680"/>
        <pc:sldMkLst>
          <pc:docMk/>
          <pc:sldMk cId="3423576733" sldId="332"/>
        </pc:sldMkLst>
        <pc:spChg chg="mod">
          <ac:chgData name="宇轩 朱" userId="a3e29a22-7cd9-4f56-acc2-ef44dcdfda26" providerId="ADAL" clId="{A63A5F34-8D24-46FB-80FC-D7EC5DDC2EEA}" dt="2023-05-14T13:17:50.287" v="672" actId="1076"/>
          <ac:spMkLst>
            <pc:docMk/>
            <pc:sldMk cId="3423576733" sldId="332"/>
            <ac:spMk id="8" creationId="{50D932A5-7E5B-4696-9C82-FE1F826730A3}"/>
          </ac:spMkLst>
        </pc:spChg>
        <pc:spChg chg="mod">
          <ac:chgData name="宇轩 朱" userId="a3e29a22-7cd9-4f56-acc2-ef44dcdfda26" providerId="ADAL" clId="{A63A5F34-8D24-46FB-80FC-D7EC5DDC2EEA}" dt="2023-05-14T13:17:48.468" v="671" actId="1076"/>
          <ac:spMkLst>
            <pc:docMk/>
            <pc:sldMk cId="3423576733" sldId="332"/>
            <ac:spMk id="10" creationId="{ADAAFF34-C399-4168-A0BA-BE6D91A2101A}"/>
          </ac:spMkLst>
        </pc:spChg>
      </pc:sldChg>
      <pc:sldChg chg="add modAnim">
        <pc:chgData name="宇轩 朱" userId="a3e29a22-7cd9-4f56-acc2-ef44dcdfda26" providerId="ADAL" clId="{A63A5F34-8D24-46FB-80FC-D7EC5DDC2EEA}" dt="2023-05-14T13:18:27.944" v="683"/>
        <pc:sldMkLst>
          <pc:docMk/>
          <pc:sldMk cId="2663970414" sldId="333"/>
        </pc:sldMkLst>
      </pc:sldChg>
      <pc:sldChg chg="add modAnim">
        <pc:chgData name="宇轩 朱" userId="a3e29a22-7cd9-4f56-acc2-ef44dcdfda26" providerId="ADAL" clId="{A63A5F34-8D24-46FB-80FC-D7EC5DDC2EEA}" dt="2023-05-14T13:18:38.279" v="686"/>
        <pc:sldMkLst>
          <pc:docMk/>
          <pc:sldMk cId="544496843" sldId="334"/>
        </pc:sldMkLst>
      </pc:sldChg>
      <pc:sldChg chg="modSp add modAnim">
        <pc:chgData name="宇轩 朱" userId="a3e29a22-7cd9-4f56-acc2-ef44dcdfda26" providerId="ADAL" clId="{A63A5F34-8D24-46FB-80FC-D7EC5DDC2EEA}" dt="2023-05-14T13:19:25.215" v="695"/>
        <pc:sldMkLst>
          <pc:docMk/>
          <pc:sldMk cId="2290540957" sldId="335"/>
        </pc:sldMkLst>
        <pc:spChg chg="mod">
          <ac:chgData name="宇轩 朱" userId="a3e29a22-7cd9-4f56-acc2-ef44dcdfda26" providerId="ADAL" clId="{A63A5F34-8D24-46FB-80FC-D7EC5DDC2EEA}" dt="2023-05-14T13:19:00.337" v="691" actId="1076"/>
          <ac:spMkLst>
            <pc:docMk/>
            <pc:sldMk cId="2290540957" sldId="335"/>
            <ac:spMk id="11" creationId="{83A1A2B0-DCD6-45CC-AE38-3E16BE44015F}"/>
          </ac:spMkLst>
        </pc:spChg>
        <pc:spChg chg="mod">
          <ac:chgData name="宇轩 朱" userId="a3e29a22-7cd9-4f56-acc2-ef44dcdfda26" providerId="ADAL" clId="{A63A5F34-8D24-46FB-80FC-D7EC5DDC2EEA}" dt="2023-05-14T13:19:00.337" v="691" actId="1076"/>
          <ac:spMkLst>
            <pc:docMk/>
            <pc:sldMk cId="2290540957" sldId="335"/>
            <ac:spMk id="17" creationId="{AA39593D-1A6D-4E39-94DA-4180479F6876}"/>
          </ac:spMkLst>
        </pc:spChg>
        <pc:picChg chg="mod">
          <ac:chgData name="宇轩 朱" userId="a3e29a22-7cd9-4f56-acc2-ef44dcdfda26" providerId="ADAL" clId="{A63A5F34-8D24-46FB-80FC-D7EC5DDC2EEA}" dt="2023-05-14T13:19:09.407" v="693" actId="1076"/>
          <ac:picMkLst>
            <pc:docMk/>
            <pc:sldMk cId="2290540957" sldId="335"/>
            <ac:picMk id="8" creationId="{C215A98C-B96B-4F04-AC2D-C1D9FA1E11BF}"/>
          </ac:picMkLst>
        </pc:picChg>
      </pc:sldChg>
      <pc:sldChg chg="add">
        <pc:chgData name="宇轩 朱" userId="a3e29a22-7cd9-4f56-acc2-ef44dcdfda26" providerId="ADAL" clId="{A63A5F34-8D24-46FB-80FC-D7EC5DDC2EEA}" dt="2023-05-14T12:23:12.319" v="1"/>
        <pc:sldMkLst>
          <pc:docMk/>
          <pc:sldMk cId="844997039" sldId="336"/>
        </pc:sldMkLst>
      </pc:sldChg>
      <pc:sldChg chg="addSp delSp modSp add modAnim">
        <pc:chgData name="宇轩 朱" userId="a3e29a22-7cd9-4f56-acc2-ef44dcdfda26" providerId="ADAL" clId="{A63A5F34-8D24-46FB-80FC-D7EC5DDC2EEA}" dt="2023-05-14T13:09:26.215" v="526"/>
        <pc:sldMkLst>
          <pc:docMk/>
          <pc:sldMk cId="2339836420" sldId="337"/>
        </pc:sldMkLst>
        <pc:spChg chg="add mod">
          <ac:chgData name="宇轩 朱" userId="a3e29a22-7cd9-4f56-acc2-ef44dcdfda26" providerId="ADAL" clId="{A63A5F34-8D24-46FB-80FC-D7EC5DDC2EEA}" dt="2023-05-14T13:08:33.913" v="514" actId="1076"/>
          <ac:spMkLst>
            <pc:docMk/>
            <pc:sldMk cId="2339836420" sldId="337"/>
            <ac:spMk id="9" creationId="{7ED2DF15-B5AA-4D3D-8A7A-A8B2DE8EF6D9}"/>
          </ac:spMkLst>
        </pc:spChg>
        <pc:spChg chg="mod">
          <ac:chgData name="宇轩 朱" userId="a3e29a22-7cd9-4f56-acc2-ef44dcdfda26" providerId="ADAL" clId="{A63A5F34-8D24-46FB-80FC-D7EC5DDC2EEA}" dt="2023-05-14T12:36:08.185" v="145" actId="14100"/>
          <ac:spMkLst>
            <pc:docMk/>
            <pc:sldMk cId="2339836420" sldId="337"/>
            <ac:spMk id="15" creationId="{C9020681-F5DB-4F89-9D59-E5D4BBCDBA04}"/>
          </ac:spMkLst>
        </pc:spChg>
        <pc:spChg chg="add mod">
          <ac:chgData name="宇轩 朱" userId="a3e29a22-7cd9-4f56-acc2-ef44dcdfda26" providerId="ADAL" clId="{A63A5F34-8D24-46FB-80FC-D7EC5DDC2EEA}" dt="2023-05-14T13:08:33.913" v="514" actId="1076"/>
          <ac:spMkLst>
            <pc:docMk/>
            <pc:sldMk cId="2339836420" sldId="337"/>
            <ac:spMk id="19" creationId="{4A80AD5E-A670-4C75-9945-611980F22297}"/>
          </ac:spMkLst>
        </pc:spChg>
        <pc:picChg chg="add del mod">
          <ac:chgData name="宇轩 朱" userId="a3e29a22-7cd9-4f56-acc2-ef44dcdfda26" providerId="ADAL" clId="{A63A5F34-8D24-46FB-80FC-D7EC5DDC2EEA}" dt="2023-05-14T12:37:10.628" v="168" actId="478"/>
          <ac:picMkLst>
            <pc:docMk/>
            <pc:sldMk cId="2339836420" sldId="337"/>
            <ac:picMk id="4" creationId="{D9D644FD-524F-4023-B70E-37DA2962299B}"/>
          </ac:picMkLst>
        </pc:picChg>
        <pc:picChg chg="mod">
          <ac:chgData name="宇轩 朱" userId="a3e29a22-7cd9-4f56-acc2-ef44dcdfda26" providerId="ADAL" clId="{A63A5F34-8D24-46FB-80FC-D7EC5DDC2EEA}" dt="2023-05-14T13:08:33.913" v="514" actId="1076"/>
          <ac:picMkLst>
            <pc:docMk/>
            <pc:sldMk cId="2339836420" sldId="337"/>
            <ac:picMk id="10" creationId="{C1136FDE-C875-408D-B3E8-B5445DAFC0EE}"/>
          </ac:picMkLst>
        </pc:picChg>
        <pc:picChg chg="del mod">
          <ac:chgData name="宇轩 朱" userId="a3e29a22-7cd9-4f56-acc2-ef44dcdfda26" providerId="ADAL" clId="{A63A5F34-8D24-46FB-80FC-D7EC5DDC2EEA}" dt="2023-05-14T12:37:10.398" v="167" actId="478"/>
          <ac:picMkLst>
            <pc:docMk/>
            <pc:sldMk cId="2339836420" sldId="337"/>
            <ac:picMk id="11" creationId="{5BA0EDAB-7F88-470C-A156-ABB77FA438C4}"/>
          </ac:picMkLst>
        </pc:picChg>
        <pc:picChg chg="del">
          <ac:chgData name="宇轩 朱" userId="a3e29a22-7cd9-4f56-acc2-ef44dcdfda26" providerId="ADAL" clId="{A63A5F34-8D24-46FB-80FC-D7EC5DDC2EEA}" dt="2023-05-14T12:34:40.021" v="131" actId="478"/>
          <ac:picMkLst>
            <pc:docMk/>
            <pc:sldMk cId="2339836420" sldId="337"/>
            <ac:picMk id="13" creationId="{EE86EAD5-A1C8-4A39-B4FA-28B48D5A1892}"/>
          </ac:picMkLst>
        </pc:picChg>
        <pc:picChg chg="add mod">
          <ac:chgData name="宇轩 朱" userId="a3e29a22-7cd9-4f56-acc2-ef44dcdfda26" providerId="ADAL" clId="{A63A5F34-8D24-46FB-80FC-D7EC5DDC2EEA}" dt="2023-05-14T13:08:38.528" v="515" actId="1076"/>
          <ac:picMkLst>
            <pc:docMk/>
            <pc:sldMk cId="2339836420" sldId="337"/>
            <ac:picMk id="17" creationId="{C3EAE927-9759-4A5B-850C-608F89FF4BBE}"/>
          </ac:picMkLst>
        </pc:picChg>
        <pc:picChg chg="add mod">
          <ac:chgData name="宇轩 朱" userId="a3e29a22-7cd9-4f56-acc2-ef44dcdfda26" providerId="ADAL" clId="{A63A5F34-8D24-46FB-80FC-D7EC5DDC2EEA}" dt="2023-05-14T13:08:33.913" v="514" actId="1076"/>
          <ac:picMkLst>
            <pc:docMk/>
            <pc:sldMk cId="2339836420" sldId="337"/>
            <ac:picMk id="18" creationId="{BDBC51E3-8BCC-4B14-8E0B-F3A5F8173903}"/>
          </ac:picMkLst>
        </pc:picChg>
        <pc:cxnChg chg="add mod">
          <ac:chgData name="宇轩 朱" userId="a3e29a22-7cd9-4f56-acc2-ef44dcdfda26" providerId="ADAL" clId="{A63A5F34-8D24-46FB-80FC-D7EC5DDC2EEA}" dt="2023-05-14T13:08:56.054" v="518" actId="692"/>
          <ac:cxnSpMkLst>
            <pc:docMk/>
            <pc:sldMk cId="2339836420" sldId="337"/>
            <ac:cxnSpMk id="6" creationId="{4EAB8524-CFFE-4DAE-A530-3DA58659D32A}"/>
          </ac:cxnSpMkLst>
        </pc:cxnChg>
        <pc:cxnChg chg="mod">
          <ac:chgData name="宇轩 朱" userId="a3e29a22-7cd9-4f56-acc2-ef44dcdfda26" providerId="ADAL" clId="{A63A5F34-8D24-46FB-80FC-D7EC5DDC2EEA}" dt="2023-05-14T12:36:08.185" v="145" actId="14100"/>
          <ac:cxnSpMkLst>
            <pc:docMk/>
            <pc:sldMk cId="2339836420" sldId="337"/>
            <ac:cxnSpMk id="16" creationId="{025A57CD-0562-4612-A8F1-C2248DBE73FB}"/>
          </ac:cxnSpMkLst>
        </pc:cxnChg>
        <pc:cxnChg chg="add mod">
          <ac:chgData name="宇轩 朱" userId="a3e29a22-7cd9-4f56-acc2-ef44dcdfda26" providerId="ADAL" clId="{A63A5F34-8D24-46FB-80FC-D7EC5DDC2EEA}" dt="2023-05-14T13:09:11.039" v="520" actId="692"/>
          <ac:cxnSpMkLst>
            <pc:docMk/>
            <pc:sldMk cId="2339836420" sldId="337"/>
            <ac:cxnSpMk id="20" creationId="{7774EDA3-BF10-43AA-9678-E21DC0EF60DF}"/>
          </ac:cxnSpMkLst>
        </pc:cxnChg>
      </pc:sldChg>
      <pc:sldChg chg="addSp delSp modSp add delAnim modAnim">
        <pc:chgData name="宇轩 朱" userId="a3e29a22-7cd9-4f56-acc2-ef44dcdfda26" providerId="ADAL" clId="{A63A5F34-8D24-46FB-80FC-D7EC5DDC2EEA}" dt="2023-05-14T13:10:44.608" v="547"/>
        <pc:sldMkLst>
          <pc:docMk/>
          <pc:sldMk cId="1057101268" sldId="338"/>
        </pc:sldMkLst>
        <pc:spChg chg="add mod">
          <ac:chgData name="宇轩 朱" userId="a3e29a22-7cd9-4f56-acc2-ef44dcdfda26" providerId="ADAL" clId="{A63A5F34-8D24-46FB-80FC-D7EC5DDC2EEA}" dt="2023-05-14T13:10:15.057" v="542" actId="1076"/>
          <ac:spMkLst>
            <pc:docMk/>
            <pc:sldMk cId="1057101268" sldId="338"/>
            <ac:spMk id="13" creationId="{744968AB-BA91-4BCB-B840-D1778125019B}"/>
          </ac:spMkLst>
        </pc:spChg>
        <pc:spChg chg="add del">
          <ac:chgData name="宇轩 朱" userId="a3e29a22-7cd9-4f56-acc2-ef44dcdfda26" providerId="ADAL" clId="{A63A5F34-8D24-46FB-80FC-D7EC5DDC2EEA}" dt="2023-05-14T13:09:51.001" v="534" actId="478"/>
          <ac:spMkLst>
            <pc:docMk/>
            <pc:sldMk cId="1057101268" sldId="338"/>
            <ac:spMk id="19" creationId="{8D9F3D34-4D85-440E-BF57-FB436375F28D}"/>
          </ac:spMkLst>
        </pc:spChg>
        <pc:picChg chg="add del mod">
          <ac:chgData name="宇轩 朱" userId="a3e29a22-7cd9-4f56-acc2-ef44dcdfda26" providerId="ADAL" clId="{A63A5F34-8D24-46FB-80FC-D7EC5DDC2EEA}" dt="2023-05-14T13:09:41.983" v="528" actId="1076"/>
          <ac:picMkLst>
            <pc:docMk/>
            <pc:sldMk cId="1057101268" sldId="338"/>
            <ac:picMk id="4" creationId="{D9D644FD-524F-4023-B70E-37DA2962299B}"/>
          </ac:picMkLst>
        </pc:picChg>
        <pc:picChg chg="del">
          <ac:chgData name="宇轩 朱" userId="a3e29a22-7cd9-4f56-acc2-ef44dcdfda26" providerId="ADAL" clId="{A63A5F34-8D24-46FB-80FC-D7EC5DDC2EEA}" dt="2023-05-14T12:37:09.537" v="166" actId="478"/>
          <ac:picMkLst>
            <pc:docMk/>
            <pc:sldMk cId="1057101268" sldId="338"/>
            <ac:picMk id="10" creationId="{C1136FDE-C875-408D-B3E8-B5445DAFC0EE}"/>
          </ac:picMkLst>
        </pc:picChg>
        <pc:picChg chg="add del mod">
          <ac:chgData name="宇轩 朱" userId="a3e29a22-7cd9-4f56-acc2-ef44dcdfda26" providerId="ADAL" clId="{A63A5F34-8D24-46FB-80FC-D7EC5DDC2EEA}" dt="2023-05-14T13:09:44.913" v="530" actId="1076"/>
          <ac:picMkLst>
            <pc:docMk/>
            <pc:sldMk cId="1057101268" sldId="338"/>
            <ac:picMk id="11" creationId="{5BA0EDAB-7F88-470C-A156-ABB77FA438C4}"/>
          </ac:picMkLst>
        </pc:picChg>
        <pc:picChg chg="del">
          <ac:chgData name="宇轩 朱" userId="a3e29a22-7cd9-4f56-acc2-ef44dcdfda26" providerId="ADAL" clId="{A63A5F34-8D24-46FB-80FC-D7EC5DDC2EEA}" dt="2023-05-14T12:37:09.299" v="165" actId="478"/>
          <ac:picMkLst>
            <pc:docMk/>
            <pc:sldMk cId="1057101268" sldId="338"/>
            <ac:picMk id="17" creationId="{C3EAE927-9759-4A5B-850C-608F89FF4BBE}"/>
          </ac:picMkLst>
        </pc:picChg>
        <pc:cxnChg chg="add mod">
          <ac:chgData name="宇轩 朱" userId="a3e29a22-7cd9-4f56-acc2-ef44dcdfda26" providerId="ADAL" clId="{A63A5F34-8D24-46FB-80FC-D7EC5DDC2EEA}" dt="2023-05-14T13:10:05.088" v="537" actId="14100"/>
          <ac:cxnSpMkLst>
            <pc:docMk/>
            <pc:sldMk cId="1057101268" sldId="338"/>
            <ac:cxnSpMk id="18" creationId="{0DBE0F96-3799-4C68-986E-D01A69B58DB2}"/>
          </ac:cxnSpMkLst>
        </pc:cxnChg>
      </pc:sldChg>
      <pc:sldChg chg="add del">
        <pc:chgData name="宇轩 朱" userId="a3e29a22-7cd9-4f56-acc2-ef44dcdfda26" providerId="ADAL" clId="{A63A5F34-8D24-46FB-80FC-D7EC5DDC2EEA}" dt="2023-05-14T12:44:16.724" v="277" actId="2696"/>
        <pc:sldMkLst>
          <pc:docMk/>
          <pc:sldMk cId="725856519" sldId="339"/>
        </pc:sldMkLst>
      </pc:sldChg>
      <pc:sldChg chg="delSp modSp add delAnim modAnim">
        <pc:chgData name="宇轩 朱" userId="a3e29a22-7cd9-4f56-acc2-ef44dcdfda26" providerId="ADAL" clId="{A63A5F34-8D24-46FB-80FC-D7EC5DDC2EEA}" dt="2023-05-14T12:45:57.149" v="310"/>
        <pc:sldMkLst>
          <pc:docMk/>
          <pc:sldMk cId="3117436965" sldId="339"/>
        </pc:sldMkLst>
        <pc:spChg chg="mod">
          <ac:chgData name="宇轩 朱" userId="a3e29a22-7cd9-4f56-acc2-ef44dcdfda26" providerId="ADAL" clId="{A63A5F34-8D24-46FB-80FC-D7EC5DDC2EEA}" dt="2023-05-14T12:45:16.034" v="306" actId="1076"/>
          <ac:spMkLst>
            <pc:docMk/>
            <pc:sldMk cId="3117436965" sldId="339"/>
            <ac:spMk id="5" creationId="{7F489701-CB33-44AE-AE42-40DCF344A086}"/>
          </ac:spMkLst>
        </pc:spChg>
        <pc:spChg chg="mod">
          <ac:chgData name="宇轩 朱" userId="a3e29a22-7cd9-4f56-acc2-ef44dcdfda26" providerId="ADAL" clId="{A63A5F34-8D24-46FB-80FC-D7EC5DDC2EEA}" dt="2023-05-14T12:44:50.629" v="296" actId="14100"/>
          <ac:spMkLst>
            <pc:docMk/>
            <pc:sldMk cId="3117436965" sldId="339"/>
            <ac:spMk id="7" creationId="{2950D506-E6D5-44A3-82D1-AB64DD1CE87C}"/>
          </ac:spMkLst>
        </pc:spChg>
        <pc:spChg chg="del">
          <ac:chgData name="宇轩 朱" userId="a3e29a22-7cd9-4f56-acc2-ef44dcdfda26" providerId="ADAL" clId="{A63A5F34-8D24-46FB-80FC-D7EC5DDC2EEA}" dt="2023-05-14T12:44:37.310" v="288" actId="478"/>
          <ac:spMkLst>
            <pc:docMk/>
            <pc:sldMk cId="3117436965" sldId="339"/>
            <ac:spMk id="12" creationId="{4FD92EDB-2228-49D1-B4E9-7F900A12374B}"/>
          </ac:spMkLst>
        </pc:spChg>
        <pc:spChg chg="del">
          <ac:chgData name="宇轩 朱" userId="a3e29a22-7cd9-4f56-acc2-ef44dcdfda26" providerId="ADAL" clId="{A63A5F34-8D24-46FB-80FC-D7EC5DDC2EEA}" dt="2023-05-14T12:44:35.603" v="286" actId="478"/>
          <ac:spMkLst>
            <pc:docMk/>
            <pc:sldMk cId="3117436965" sldId="339"/>
            <ac:spMk id="14" creationId="{F0289816-EFB5-4978-8E47-9B3519C1526E}"/>
          </ac:spMkLst>
        </pc:spChg>
        <pc:spChg chg="mod">
          <ac:chgData name="宇轩 朱" userId="a3e29a22-7cd9-4f56-acc2-ef44dcdfda26" providerId="ADAL" clId="{A63A5F34-8D24-46FB-80FC-D7EC5DDC2EEA}" dt="2023-05-14T12:45:16.034" v="306" actId="1076"/>
          <ac:spMkLst>
            <pc:docMk/>
            <pc:sldMk cId="3117436965" sldId="339"/>
            <ac:spMk id="15" creationId="{C25DE074-FCA3-49E4-9F61-96DCE9267599}"/>
          </ac:spMkLst>
        </pc:spChg>
        <pc:spChg chg="del">
          <ac:chgData name="宇轩 朱" userId="a3e29a22-7cd9-4f56-acc2-ef44dcdfda26" providerId="ADAL" clId="{A63A5F34-8D24-46FB-80FC-D7EC5DDC2EEA}" dt="2023-05-14T12:44:36.282" v="287" actId="478"/>
          <ac:spMkLst>
            <pc:docMk/>
            <pc:sldMk cId="3117436965" sldId="339"/>
            <ac:spMk id="17" creationId="{246FE76A-8092-4672-B5A1-13C3E38D8D13}"/>
          </ac:spMkLst>
        </pc:spChg>
        <pc:spChg chg="del">
          <ac:chgData name="宇轩 朱" userId="a3e29a22-7cd9-4f56-acc2-ef44dcdfda26" providerId="ADAL" clId="{A63A5F34-8D24-46FB-80FC-D7EC5DDC2EEA}" dt="2023-05-14T12:44:33.840" v="284" actId="478"/>
          <ac:spMkLst>
            <pc:docMk/>
            <pc:sldMk cId="3117436965" sldId="339"/>
            <ac:spMk id="18" creationId="{8F00DBC7-C4DB-40B2-B31E-A6E12C261959}"/>
          </ac:spMkLst>
        </pc:spChg>
        <pc:spChg chg="mod">
          <ac:chgData name="宇轩 朱" userId="a3e29a22-7cd9-4f56-acc2-ef44dcdfda26" providerId="ADAL" clId="{A63A5F34-8D24-46FB-80FC-D7EC5DDC2EEA}" dt="2023-05-14T12:45:16.034" v="306" actId="1076"/>
          <ac:spMkLst>
            <pc:docMk/>
            <pc:sldMk cId="3117436965" sldId="339"/>
            <ac:spMk id="27" creationId="{EAF8DE3B-F6AC-4565-ACD3-D5BAF90737C8}"/>
          </ac:spMkLst>
        </pc:spChg>
        <pc:spChg chg="del">
          <ac:chgData name="宇轩 朱" userId="a3e29a22-7cd9-4f56-acc2-ef44dcdfda26" providerId="ADAL" clId="{A63A5F34-8D24-46FB-80FC-D7EC5DDC2EEA}" dt="2023-05-14T12:45:18.666" v="307" actId="478"/>
          <ac:spMkLst>
            <pc:docMk/>
            <pc:sldMk cId="3117436965" sldId="339"/>
            <ac:spMk id="30" creationId="{1C53C0AF-D1A3-4726-855B-D74B410DB35D}"/>
          </ac:spMkLst>
        </pc:spChg>
        <pc:picChg chg="mod">
          <ac:chgData name="宇轩 朱" userId="a3e29a22-7cd9-4f56-acc2-ef44dcdfda26" providerId="ADAL" clId="{A63A5F34-8D24-46FB-80FC-D7EC5DDC2EEA}" dt="2023-05-14T12:45:16.034" v="306" actId="1076"/>
          <ac:picMkLst>
            <pc:docMk/>
            <pc:sldMk cId="3117436965" sldId="339"/>
            <ac:picMk id="3" creationId="{428E5AA8-BA6C-4657-B9E3-B0939814FE47}"/>
          </ac:picMkLst>
        </pc:picChg>
        <pc:picChg chg="del">
          <ac:chgData name="宇轩 朱" userId="a3e29a22-7cd9-4f56-acc2-ef44dcdfda26" providerId="ADAL" clId="{A63A5F34-8D24-46FB-80FC-D7EC5DDC2EEA}" dt="2023-05-14T12:44:34.326" v="285" actId="478"/>
          <ac:picMkLst>
            <pc:docMk/>
            <pc:sldMk cId="3117436965" sldId="339"/>
            <ac:picMk id="10" creationId="{FE7BB389-93B2-410E-A0A3-65C7C958F12D}"/>
          </ac:picMkLst>
        </pc:picChg>
        <pc:cxnChg chg="mod">
          <ac:chgData name="宇轩 朱" userId="a3e29a22-7cd9-4f56-acc2-ef44dcdfda26" providerId="ADAL" clId="{A63A5F34-8D24-46FB-80FC-D7EC5DDC2EEA}" dt="2023-05-14T12:44:50.629" v="296" actId="14100"/>
          <ac:cxnSpMkLst>
            <pc:docMk/>
            <pc:sldMk cId="3117436965" sldId="339"/>
            <ac:cxnSpMk id="9" creationId="{2721D3E6-FF77-4703-8B47-11103AEBF31F}"/>
          </ac:cxnSpMkLst>
        </pc:cxnChg>
        <pc:cxnChg chg="del">
          <ac:chgData name="宇轩 朱" userId="a3e29a22-7cd9-4f56-acc2-ef44dcdfda26" providerId="ADAL" clId="{A63A5F34-8D24-46FB-80FC-D7EC5DDC2EEA}" dt="2023-05-14T12:45:18.666" v="307" actId="478"/>
          <ac:cxnSpMkLst>
            <pc:docMk/>
            <pc:sldMk cId="3117436965" sldId="339"/>
            <ac:cxnSpMk id="29" creationId="{AC766624-3920-4F3D-92B8-A50F54476EB7}"/>
          </ac:cxnSpMkLst>
        </pc:cxnChg>
      </pc:sldChg>
    </pc:docChg>
  </pc:docChgLst>
  <pc:docChgLst>
    <pc:chgData name="宇轩 朱" userId="a3e29a22-7cd9-4f56-acc2-ef44dcdfda26" providerId="ADAL" clId="{4D7B518B-CC4D-4658-A534-D78F9881139E}"/>
    <pc:docChg chg="undo custSel addSld delSld modSld sldOrd modMainMaster">
      <pc:chgData name="宇轩 朱" userId="a3e29a22-7cd9-4f56-acc2-ef44dcdfda26" providerId="ADAL" clId="{4D7B518B-CC4D-4658-A534-D78F9881139E}" dt="2023-05-14T12:20:49.232" v="1519"/>
      <pc:docMkLst>
        <pc:docMk/>
      </pc:docMkLst>
      <pc:sldChg chg="modTransition">
        <pc:chgData name="宇轩 朱" userId="a3e29a22-7cd9-4f56-acc2-ef44dcdfda26" providerId="ADAL" clId="{4D7B518B-CC4D-4658-A534-D78F9881139E}" dt="2023-05-14T12:19:52.507" v="1514"/>
        <pc:sldMkLst>
          <pc:docMk/>
          <pc:sldMk cId="19426237" sldId="256"/>
        </pc:sldMkLst>
      </pc:sldChg>
      <pc:sldChg chg="del">
        <pc:chgData name="宇轩 朱" userId="a3e29a22-7cd9-4f56-acc2-ef44dcdfda26" providerId="ADAL" clId="{4D7B518B-CC4D-4658-A534-D78F9881139E}" dt="2023-05-14T08:46:02.851" v="0" actId="2696"/>
        <pc:sldMkLst>
          <pc:docMk/>
          <pc:sldMk cId="816117508" sldId="283"/>
        </pc:sldMkLst>
      </pc:sldChg>
      <pc:sldChg chg="addSp delSp modSp modTransition modAnim">
        <pc:chgData name="宇轩 朱" userId="a3e29a22-7cd9-4f56-acc2-ef44dcdfda26" providerId="ADAL" clId="{4D7B518B-CC4D-4658-A534-D78F9881139E}" dt="2023-05-14T12:20:49.232" v="1519"/>
        <pc:sldMkLst>
          <pc:docMk/>
          <pc:sldMk cId="3152296873" sldId="284"/>
        </pc:sldMkLst>
        <pc:spChg chg="mod">
          <ac:chgData name="宇轩 朱" userId="a3e29a22-7cd9-4f56-acc2-ef44dcdfda26" providerId="ADAL" clId="{4D7B518B-CC4D-4658-A534-D78F9881139E}" dt="2023-05-14T11:24:10.312" v="880" actId="14100"/>
          <ac:spMkLst>
            <pc:docMk/>
            <pc:sldMk cId="3152296873" sldId="284"/>
            <ac:spMk id="7" creationId="{2950D506-E6D5-44A3-82D1-AB64DD1CE87C}"/>
          </ac:spMkLst>
        </pc:spChg>
        <pc:spChg chg="add del mod">
          <ac:chgData name="宇轩 朱" userId="a3e29a22-7cd9-4f56-acc2-ef44dcdfda26" providerId="ADAL" clId="{4D7B518B-CC4D-4658-A534-D78F9881139E}" dt="2023-05-14T11:30:16.434" v="924" actId="478"/>
          <ac:spMkLst>
            <pc:docMk/>
            <pc:sldMk cId="3152296873" sldId="284"/>
            <ac:spMk id="10" creationId="{031BACA5-DDAC-428F-885C-6931145DC4E6}"/>
          </ac:spMkLst>
        </pc:spChg>
        <pc:spChg chg="add mod">
          <ac:chgData name="宇轩 朱" userId="a3e29a22-7cd9-4f56-acc2-ef44dcdfda26" providerId="ADAL" clId="{4D7B518B-CC4D-4658-A534-D78F9881139E}" dt="2023-05-14T11:57:38.768" v="1251" actId="20577"/>
          <ac:spMkLst>
            <pc:docMk/>
            <pc:sldMk cId="3152296873" sldId="284"/>
            <ac:spMk id="11" creationId="{407E45EF-DC34-439C-BED2-B8F0799E8DCE}"/>
          </ac:spMkLst>
        </pc:spChg>
        <pc:spChg chg="add del">
          <ac:chgData name="宇轩 朱" userId="a3e29a22-7cd9-4f56-acc2-ef44dcdfda26" providerId="ADAL" clId="{4D7B518B-CC4D-4658-A534-D78F9881139E}" dt="2023-05-14T11:30:10.650" v="921"/>
          <ac:spMkLst>
            <pc:docMk/>
            <pc:sldMk cId="3152296873" sldId="284"/>
            <ac:spMk id="12" creationId="{40F8334D-1BE3-4498-8CE8-CE8E5BF8632D}"/>
          </ac:spMkLst>
        </pc:spChg>
        <pc:graphicFrameChg chg="add del mod">
          <ac:chgData name="宇轩 朱" userId="a3e29a22-7cd9-4f56-acc2-ef44dcdfda26" providerId="ADAL" clId="{4D7B518B-CC4D-4658-A534-D78F9881139E}" dt="2023-05-14T11:27:56.340" v="883"/>
          <ac:graphicFrameMkLst>
            <pc:docMk/>
            <pc:sldMk cId="3152296873" sldId="284"/>
            <ac:graphicFrameMk id="8" creationId="{5082F648-1CD1-453A-9D00-7CFD5E4FCFAD}"/>
          </ac:graphicFrameMkLst>
        </pc:graphicFrameChg>
        <pc:cxnChg chg="mod">
          <ac:chgData name="宇轩 朱" userId="a3e29a22-7cd9-4f56-acc2-ef44dcdfda26" providerId="ADAL" clId="{4D7B518B-CC4D-4658-A534-D78F9881139E}" dt="2023-05-14T11:24:10.312" v="880" actId="14100"/>
          <ac:cxnSpMkLst>
            <pc:docMk/>
            <pc:sldMk cId="3152296873" sldId="284"/>
            <ac:cxnSpMk id="9" creationId="{2721D3E6-FF77-4703-8B47-11103AEBF31F}"/>
          </ac:cxnSpMkLst>
        </pc:cxnChg>
      </pc:sldChg>
      <pc:sldChg chg="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2509934333" sldId="287"/>
        </pc:sldMkLst>
        <pc:spChg chg="mod">
          <ac:chgData name="宇轩 朱" userId="a3e29a22-7cd9-4f56-acc2-ef44dcdfda26" providerId="ADAL" clId="{4D7B518B-CC4D-4658-A534-D78F9881139E}" dt="2023-05-14T08:46:08.129" v="1" actId="14100"/>
          <ac:spMkLst>
            <pc:docMk/>
            <pc:sldMk cId="2509934333" sldId="287"/>
            <ac:spMk id="7" creationId="{2950D506-E6D5-44A3-82D1-AB64DD1CE87C}"/>
          </ac:spMkLst>
        </pc:spChg>
        <pc:spChg chg="mod">
          <ac:chgData name="宇轩 朱" userId="a3e29a22-7cd9-4f56-acc2-ef44dcdfda26" providerId="ADAL" clId="{4D7B518B-CC4D-4658-A534-D78F9881139E}" dt="2023-05-14T08:46:35.753" v="10" actId="1076"/>
          <ac:spMkLst>
            <pc:docMk/>
            <pc:sldMk cId="2509934333" sldId="287"/>
            <ac:spMk id="8" creationId="{ECB16B9D-812A-4E87-8EB1-7C6EC1ADCA86}"/>
          </ac:spMkLst>
        </pc:spChg>
        <pc:cxnChg chg="mod">
          <ac:chgData name="宇轩 朱" userId="a3e29a22-7cd9-4f56-acc2-ef44dcdfda26" providerId="ADAL" clId="{4D7B518B-CC4D-4658-A534-D78F9881139E}" dt="2023-05-14T08:46:08.129" v="1" actId="14100"/>
          <ac:cxnSpMkLst>
            <pc:docMk/>
            <pc:sldMk cId="2509934333" sldId="287"/>
            <ac:cxnSpMk id="9" creationId="{2721D3E6-FF77-4703-8B47-11103AEBF31F}"/>
          </ac:cxnSpMkLst>
        </pc:cxnChg>
      </pc:sldChg>
      <pc:sldChg chg="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3183930255" sldId="289"/>
        </pc:sldMkLst>
        <pc:spChg chg="mod">
          <ac:chgData name="宇轩 朱" userId="a3e29a22-7cd9-4f56-acc2-ef44dcdfda26" providerId="ADAL" clId="{4D7B518B-CC4D-4658-A534-D78F9881139E}" dt="2023-05-14T08:46:42.718" v="11" actId="14100"/>
          <ac:spMkLst>
            <pc:docMk/>
            <pc:sldMk cId="3183930255" sldId="289"/>
            <ac:spMk id="7" creationId="{2950D506-E6D5-44A3-82D1-AB64DD1CE87C}"/>
          </ac:spMkLst>
        </pc:spChg>
        <pc:cxnChg chg="mod">
          <ac:chgData name="宇轩 朱" userId="a3e29a22-7cd9-4f56-acc2-ef44dcdfda26" providerId="ADAL" clId="{4D7B518B-CC4D-4658-A534-D78F9881139E}" dt="2023-05-14T08:46:42.718" v="11" actId="14100"/>
          <ac:cxnSpMkLst>
            <pc:docMk/>
            <pc:sldMk cId="3183930255" sldId="289"/>
            <ac:cxnSpMk id="9" creationId="{2721D3E6-FF77-4703-8B47-11103AEBF31F}"/>
          </ac:cxnSpMkLst>
        </pc:cxnChg>
      </pc:sldChg>
      <pc:sldChg chg="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2047661220" sldId="290"/>
        </pc:sldMkLst>
        <pc:spChg chg="mod">
          <ac:chgData name="宇轩 朱" userId="a3e29a22-7cd9-4f56-acc2-ef44dcdfda26" providerId="ADAL" clId="{4D7B518B-CC4D-4658-A534-D78F9881139E}" dt="2023-05-14T08:50:10.043" v="57" actId="14100"/>
          <ac:spMkLst>
            <pc:docMk/>
            <pc:sldMk cId="2047661220" sldId="290"/>
            <ac:spMk id="7" creationId="{2950D506-E6D5-44A3-82D1-AB64DD1CE87C}"/>
          </ac:spMkLst>
        </pc:spChg>
        <pc:spChg chg="mod">
          <ac:chgData name="宇轩 朱" userId="a3e29a22-7cd9-4f56-acc2-ef44dcdfda26" providerId="ADAL" clId="{4D7B518B-CC4D-4658-A534-D78F9881139E}" dt="2023-05-14T08:50:01.618" v="56" actId="1076"/>
          <ac:spMkLst>
            <pc:docMk/>
            <pc:sldMk cId="2047661220" sldId="290"/>
            <ac:spMk id="8" creationId="{ECB16B9D-812A-4E87-8EB1-7C6EC1ADCA86}"/>
          </ac:spMkLst>
        </pc:spChg>
        <pc:spChg chg="mod">
          <ac:chgData name="宇轩 朱" userId="a3e29a22-7cd9-4f56-acc2-ef44dcdfda26" providerId="ADAL" clId="{4D7B518B-CC4D-4658-A534-D78F9881139E}" dt="2023-05-14T08:46:48.446" v="12" actId="403"/>
          <ac:spMkLst>
            <pc:docMk/>
            <pc:sldMk cId="2047661220" sldId="290"/>
            <ac:spMk id="13" creationId="{6C291B51-8316-45CD-B94B-C6A6BC8767D4}"/>
          </ac:spMkLst>
        </pc:spChg>
        <pc:spChg chg="mod">
          <ac:chgData name="宇轩 朱" userId="a3e29a22-7cd9-4f56-acc2-ef44dcdfda26" providerId="ADAL" clId="{4D7B518B-CC4D-4658-A534-D78F9881139E}" dt="2023-05-14T08:46:48.446" v="12" actId="403"/>
          <ac:spMkLst>
            <pc:docMk/>
            <pc:sldMk cId="2047661220" sldId="290"/>
            <ac:spMk id="14" creationId="{F0289816-EFB5-4978-8E47-9B3519C1526E}"/>
          </ac:spMkLst>
        </pc:spChg>
        <pc:spChg chg="mod">
          <ac:chgData name="宇轩 朱" userId="a3e29a22-7cd9-4f56-acc2-ef44dcdfda26" providerId="ADAL" clId="{4D7B518B-CC4D-4658-A534-D78F9881139E}" dt="2023-05-14T08:47:02.574" v="17" actId="1076"/>
          <ac:spMkLst>
            <pc:docMk/>
            <pc:sldMk cId="2047661220" sldId="290"/>
            <ac:spMk id="15" creationId="{EAFA0281-A8A5-449C-86B1-AF5082A09078}"/>
          </ac:spMkLst>
        </pc:spChg>
        <pc:spChg chg="mod">
          <ac:chgData name="宇轩 朱" userId="a3e29a22-7cd9-4f56-acc2-ef44dcdfda26" providerId="ADAL" clId="{4D7B518B-CC4D-4658-A534-D78F9881139E}" dt="2023-05-14T08:46:48.446" v="12" actId="403"/>
          <ac:spMkLst>
            <pc:docMk/>
            <pc:sldMk cId="2047661220" sldId="290"/>
            <ac:spMk id="16" creationId="{F2B7C37D-66EC-4133-9F83-74264DD22212}"/>
          </ac:spMkLst>
        </pc:spChg>
        <pc:cxnChg chg="mod">
          <ac:chgData name="宇轩 朱" userId="a3e29a22-7cd9-4f56-acc2-ef44dcdfda26" providerId="ADAL" clId="{4D7B518B-CC4D-4658-A534-D78F9881139E}" dt="2023-05-14T08:50:10.043" v="57" actId="14100"/>
          <ac:cxnSpMkLst>
            <pc:docMk/>
            <pc:sldMk cId="2047661220" sldId="290"/>
            <ac:cxnSpMk id="9" creationId="{2721D3E6-FF77-4703-8B47-11103AEBF31F}"/>
          </ac:cxnSpMkLst>
        </pc:cxnChg>
      </pc:sldChg>
      <pc:sldChg chg="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343404098" sldId="291"/>
        </pc:sldMkLst>
        <pc:spChg chg="mod">
          <ac:chgData name="宇轩 朱" userId="a3e29a22-7cd9-4f56-acc2-ef44dcdfda26" providerId="ADAL" clId="{4D7B518B-CC4D-4658-A534-D78F9881139E}" dt="2023-05-14T08:50:17.058" v="61" actId="14100"/>
          <ac:spMkLst>
            <pc:docMk/>
            <pc:sldMk cId="343404098" sldId="291"/>
            <ac:spMk id="7" creationId="{2950D506-E6D5-44A3-82D1-AB64DD1CE87C}"/>
          </ac:spMkLst>
        </pc:spChg>
        <pc:spChg chg="mod">
          <ac:chgData name="宇轩 朱" userId="a3e29a22-7cd9-4f56-acc2-ef44dcdfda26" providerId="ADAL" clId="{4D7B518B-CC4D-4658-A534-D78F9881139E}" dt="2023-05-14T11:51:38.658" v="1236" actId="6549"/>
          <ac:spMkLst>
            <pc:docMk/>
            <pc:sldMk cId="343404098" sldId="291"/>
            <ac:spMk id="8" creationId="{ECB16B9D-812A-4E87-8EB1-7C6EC1ADCA86}"/>
          </ac:spMkLst>
        </pc:spChg>
        <pc:spChg chg="mod">
          <ac:chgData name="宇轩 朱" userId="a3e29a22-7cd9-4f56-acc2-ef44dcdfda26" providerId="ADAL" clId="{4D7B518B-CC4D-4658-A534-D78F9881139E}" dt="2023-05-14T08:49:19.448" v="42" actId="1076"/>
          <ac:spMkLst>
            <pc:docMk/>
            <pc:sldMk cId="343404098" sldId="291"/>
            <ac:spMk id="18" creationId="{84F1700C-FE0F-456B-BA22-DE87ECCC850C}"/>
          </ac:spMkLst>
        </pc:spChg>
        <pc:spChg chg="mod">
          <ac:chgData name="宇轩 朱" userId="a3e29a22-7cd9-4f56-acc2-ef44dcdfda26" providerId="ADAL" clId="{4D7B518B-CC4D-4658-A534-D78F9881139E}" dt="2023-05-14T08:47:54.558" v="33" actId="1076"/>
          <ac:spMkLst>
            <pc:docMk/>
            <pc:sldMk cId="343404098" sldId="291"/>
            <ac:spMk id="20" creationId="{41CCE63B-0487-45D8-A94B-78DF57DB697E}"/>
          </ac:spMkLst>
        </pc:spChg>
        <pc:spChg chg="mod">
          <ac:chgData name="宇轩 朱" userId="a3e29a22-7cd9-4f56-acc2-ef44dcdfda26" providerId="ADAL" clId="{4D7B518B-CC4D-4658-A534-D78F9881139E}" dt="2023-05-14T08:47:52.213" v="32" actId="14100"/>
          <ac:spMkLst>
            <pc:docMk/>
            <pc:sldMk cId="343404098" sldId="291"/>
            <ac:spMk id="21" creationId="{45D2407F-7AF2-4673-AC80-97934EAA2805}"/>
          </ac:spMkLst>
        </pc:spChg>
        <pc:picChg chg="mod">
          <ac:chgData name="宇轩 朱" userId="a3e29a22-7cd9-4f56-acc2-ef44dcdfda26" providerId="ADAL" clId="{4D7B518B-CC4D-4658-A534-D78F9881139E}" dt="2023-05-14T08:49:16.254" v="41" actId="1076"/>
          <ac:picMkLst>
            <pc:docMk/>
            <pc:sldMk cId="343404098" sldId="291"/>
            <ac:picMk id="17" creationId="{0CF33F7B-7703-40B0-AF79-4664E7C8C371}"/>
          </ac:picMkLst>
        </pc:picChg>
        <pc:cxnChg chg="mod">
          <ac:chgData name="宇轩 朱" userId="a3e29a22-7cd9-4f56-acc2-ef44dcdfda26" providerId="ADAL" clId="{4D7B518B-CC4D-4658-A534-D78F9881139E}" dt="2023-05-14T08:50:17.058" v="61" actId="14100"/>
          <ac:cxnSpMkLst>
            <pc:docMk/>
            <pc:sldMk cId="343404098" sldId="291"/>
            <ac:cxnSpMk id="9" creationId="{2721D3E6-FF77-4703-8B47-11103AEBF31F}"/>
          </ac:cxnSpMkLst>
        </pc:cxnChg>
      </pc:sldChg>
      <pc:sldChg chg="modSp del">
        <pc:chgData name="宇轩 朱" userId="a3e29a22-7cd9-4f56-acc2-ef44dcdfda26" providerId="ADAL" clId="{4D7B518B-CC4D-4658-A534-D78F9881139E}" dt="2023-05-14T08:50:54.323" v="70" actId="2696"/>
        <pc:sldMkLst>
          <pc:docMk/>
          <pc:sldMk cId="3125351192" sldId="292"/>
        </pc:sldMkLst>
        <pc:spChg chg="mod">
          <ac:chgData name="宇轩 朱" userId="a3e29a22-7cd9-4f56-acc2-ef44dcdfda26" providerId="ADAL" clId="{4D7B518B-CC4D-4658-A534-D78F9881139E}" dt="2023-05-14T08:50:25.698" v="62" actId="1076"/>
          <ac:spMkLst>
            <pc:docMk/>
            <pc:sldMk cId="3125351192" sldId="292"/>
            <ac:spMk id="8" creationId="{ECB16B9D-812A-4E87-8EB1-7C6EC1ADCA86}"/>
          </ac:spMkLst>
        </pc:spChg>
      </pc:sldChg>
      <pc:sldChg chg="delSp 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3667394185" sldId="293"/>
        </pc:sldMkLst>
        <pc:spChg chg="del">
          <ac:chgData name="宇轩 朱" userId="a3e29a22-7cd9-4f56-acc2-ef44dcdfda26" providerId="ADAL" clId="{4D7B518B-CC4D-4658-A534-D78F9881139E}" dt="2023-05-14T08:58:52.430" v="138" actId="478"/>
          <ac:spMkLst>
            <pc:docMk/>
            <pc:sldMk cId="3667394185" sldId="293"/>
            <ac:spMk id="5" creationId="{9CDFB8D7-083E-4403-B770-D021C4BEBE65}"/>
          </ac:spMkLst>
        </pc:spChg>
        <pc:spChg chg="mod">
          <ac:chgData name="宇轩 朱" userId="a3e29a22-7cd9-4f56-acc2-ef44dcdfda26" providerId="ADAL" clId="{4D7B518B-CC4D-4658-A534-D78F9881139E}" dt="2023-05-14T08:58:02.990" v="118" actId="14100"/>
          <ac:spMkLst>
            <pc:docMk/>
            <pc:sldMk cId="3667394185" sldId="293"/>
            <ac:spMk id="7" creationId="{2950D506-E6D5-44A3-82D1-AB64DD1CE87C}"/>
          </ac:spMkLst>
        </pc:spChg>
        <pc:spChg chg="del mod">
          <ac:chgData name="宇轩 朱" userId="a3e29a22-7cd9-4f56-acc2-ef44dcdfda26" providerId="ADAL" clId="{4D7B518B-CC4D-4658-A534-D78F9881139E}" dt="2023-05-14T08:58:51.592" v="137" actId="478"/>
          <ac:spMkLst>
            <pc:docMk/>
            <pc:sldMk cId="3667394185" sldId="293"/>
            <ac:spMk id="8" creationId="{ECB16B9D-812A-4E87-8EB1-7C6EC1ADCA86}"/>
          </ac:spMkLst>
        </pc:spChg>
        <pc:spChg chg="mod">
          <ac:chgData name="宇轩 朱" userId="a3e29a22-7cd9-4f56-acc2-ef44dcdfda26" providerId="ADAL" clId="{4D7B518B-CC4D-4658-A534-D78F9881139E}" dt="2023-05-14T08:59:11.089" v="166" actId="1076"/>
          <ac:spMkLst>
            <pc:docMk/>
            <pc:sldMk cId="3667394185" sldId="293"/>
            <ac:spMk id="17" creationId="{7FB70656-BBB4-4E75-AB4E-42E7EBA0D2C1}"/>
          </ac:spMkLst>
        </pc:spChg>
        <pc:spChg chg="mod">
          <ac:chgData name="宇轩 朱" userId="a3e29a22-7cd9-4f56-acc2-ef44dcdfda26" providerId="ADAL" clId="{4D7B518B-CC4D-4658-A534-D78F9881139E}" dt="2023-05-14T08:58:35.735" v="134" actId="20577"/>
          <ac:spMkLst>
            <pc:docMk/>
            <pc:sldMk cId="3667394185" sldId="293"/>
            <ac:spMk id="20" creationId="{5E1D845C-19E3-43B4-9997-3FC16DEA9715}"/>
          </ac:spMkLst>
        </pc:spChg>
        <pc:picChg chg="mod">
          <ac:chgData name="宇轩 朱" userId="a3e29a22-7cd9-4f56-acc2-ef44dcdfda26" providerId="ADAL" clId="{4D7B518B-CC4D-4658-A534-D78F9881139E}" dt="2023-05-14T08:59:08.724" v="165" actId="1076"/>
          <ac:picMkLst>
            <pc:docMk/>
            <pc:sldMk cId="3667394185" sldId="293"/>
            <ac:picMk id="18" creationId="{48ECD10F-40CD-4153-AF39-E1CECF657661}"/>
          </ac:picMkLst>
        </pc:picChg>
        <pc:cxnChg chg="mod">
          <ac:chgData name="宇轩 朱" userId="a3e29a22-7cd9-4f56-acc2-ef44dcdfda26" providerId="ADAL" clId="{4D7B518B-CC4D-4658-A534-D78F9881139E}" dt="2023-05-14T08:58:02.990" v="118" actId="14100"/>
          <ac:cxnSpMkLst>
            <pc:docMk/>
            <pc:sldMk cId="3667394185" sldId="293"/>
            <ac:cxnSpMk id="9" creationId="{2721D3E6-FF77-4703-8B47-11103AEBF31F}"/>
          </ac:cxnSpMkLst>
        </pc:cxnChg>
      </pc:sldChg>
      <pc:sldChg chg="addSp delSp 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2657076655" sldId="294"/>
        </pc:sldMkLst>
        <pc:spChg chg="mod">
          <ac:chgData name="宇轩 朱" userId="a3e29a22-7cd9-4f56-acc2-ef44dcdfda26" providerId="ADAL" clId="{4D7B518B-CC4D-4658-A534-D78F9881139E}" dt="2023-05-14T09:00:42.593" v="179" actId="20577"/>
          <ac:spMkLst>
            <pc:docMk/>
            <pc:sldMk cId="2657076655" sldId="294"/>
            <ac:spMk id="7" creationId="{2950D506-E6D5-44A3-82D1-AB64DD1CE87C}"/>
          </ac:spMkLst>
        </pc:spChg>
        <pc:spChg chg="del">
          <ac:chgData name="宇轩 朱" userId="a3e29a22-7cd9-4f56-acc2-ef44dcdfda26" providerId="ADAL" clId="{4D7B518B-CC4D-4658-A534-D78F9881139E}" dt="2023-05-14T09:02:22.860" v="180" actId="478"/>
          <ac:spMkLst>
            <pc:docMk/>
            <pc:sldMk cId="2657076655" sldId="294"/>
            <ac:spMk id="8" creationId="{ECB16B9D-812A-4E87-8EB1-7C6EC1ADCA86}"/>
          </ac:spMkLst>
        </pc:spChg>
        <pc:spChg chg="mod">
          <ac:chgData name="宇轩 朱" userId="a3e29a22-7cd9-4f56-acc2-ef44dcdfda26" providerId="ADAL" clId="{4D7B518B-CC4D-4658-A534-D78F9881139E}" dt="2023-05-14T09:04:09.505" v="227" actId="1076"/>
          <ac:spMkLst>
            <pc:docMk/>
            <pc:sldMk cId="2657076655" sldId="294"/>
            <ac:spMk id="12" creationId="{4FD92EDB-2228-49D1-B4E9-7F900A12374B}"/>
          </ac:spMkLst>
        </pc:spChg>
        <pc:spChg chg="mod">
          <ac:chgData name="宇轩 朱" userId="a3e29a22-7cd9-4f56-acc2-ef44dcdfda26" providerId="ADAL" clId="{4D7B518B-CC4D-4658-A534-D78F9881139E}" dt="2023-05-14T09:04:09.505" v="227" actId="1076"/>
          <ac:spMkLst>
            <pc:docMk/>
            <pc:sldMk cId="2657076655" sldId="294"/>
            <ac:spMk id="14" creationId="{F0289816-EFB5-4978-8E47-9B3519C1526E}"/>
          </ac:spMkLst>
        </pc:spChg>
        <pc:spChg chg="add del mod">
          <ac:chgData name="宇轩 朱" userId="a3e29a22-7cd9-4f56-acc2-ef44dcdfda26" providerId="ADAL" clId="{4D7B518B-CC4D-4658-A534-D78F9881139E}" dt="2023-05-14T12:06:53.950" v="1376" actId="478"/>
          <ac:spMkLst>
            <pc:docMk/>
            <pc:sldMk cId="2657076655" sldId="294"/>
            <ac:spMk id="16" creationId="{CACD573F-DEFF-4061-98AE-A48CDD896598}"/>
          </ac:spMkLst>
        </pc:spChg>
        <pc:spChg chg="mod">
          <ac:chgData name="宇轩 朱" userId="a3e29a22-7cd9-4f56-acc2-ef44dcdfda26" providerId="ADAL" clId="{4D7B518B-CC4D-4658-A534-D78F9881139E}" dt="2023-05-14T09:04:09.505" v="227" actId="1076"/>
          <ac:spMkLst>
            <pc:docMk/>
            <pc:sldMk cId="2657076655" sldId="294"/>
            <ac:spMk id="17" creationId="{246FE76A-8092-4672-B5A1-13C3E38D8D13}"/>
          </ac:spMkLst>
        </pc:spChg>
        <pc:spChg chg="mod">
          <ac:chgData name="宇轩 朱" userId="a3e29a22-7cd9-4f56-acc2-ef44dcdfda26" providerId="ADAL" clId="{4D7B518B-CC4D-4658-A534-D78F9881139E}" dt="2023-05-14T09:04:09.505" v="227" actId="1076"/>
          <ac:spMkLst>
            <pc:docMk/>
            <pc:sldMk cId="2657076655" sldId="294"/>
            <ac:spMk id="18" creationId="{8F00DBC7-C4DB-40B2-B31E-A6E12C261959}"/>
          </ac:spMkLst>
        </pc:spChg>
        <pc:spChg chg="mod">
          <ac:chgData name="宇轩 朱" userId="a3e29a22-7cd9-4f56-acc2-ef44dcdfda26" providerId="ADAL" clId="{4D7B518B-CC4D-4658-A534-D78F9881139E}" dt="2023-05-14T09:04:26.384" v="228" actId="14100"/>
          <ac:spMkLst>
            <pc:docMk/>
            <pc:sldMk cId="2657076655" sldId="294"/>
            <ac:spMk id="19" creationId="{F28A7933-7EE9-40AD-BCD6-0367257A9EF6}"/>
          </ac:spMkLst>
        </pc:spChg>
        <pc:spChg chg="mod">
          <ac:chgData name="宇轩 朱" userId="a3e29a22-7cd9-4f56-acc2-ef44dcdfda26" providerId="ADAL" clId="{4D7B518B-CC4D-4658-A534-D78F9881139E}" dt="2023-05-14T09:04:09.505" v="227" actId="1076"/>
          <ac:spMkLst>
            <pc:docMk/>
            <pc:sldMk cId="2657076655" sldId="294"/>
            <ac:spMk id="20" creationId="{D845F60F-359F-4FE5-A3A8-3935D9BD4967}"/>
          </ac:spMkLst>
        </pc:spChg>
        <pc:spChg chg="mod">
          <ac:chgData name="宇轩 朱" userId="a3e29a22-7cd9-4f56-acc2-ef44dcdfda26" providerId="ADAL" clId="{4D7B518B-CC4D-4658-A534-D78F9881139E}" dt="2023-05-14T09:04:09.505" v="227" actId="1076"/>
          <ac:spMkLst>
            <pc:docMk/>
            <pc:sldMk cId="2657076655" sldId="294"/>
            <ac:spMk id="21" creationId="{E19E57EA-9685-4AB6-A259-740A3B3E61CA}"/>
          </ac:spMkLst>
        </pc:spChg>
        <pc:spChg chg="mod">
          <ac:chgData name="宇轩 朱" userId="a3e29a22-7cd9-4f56-acc2-ef44dcdfda26" providerId="ADAL" clId="{4D7B518B-CC4D-4658-A534-D78F9881139E}" dt="2023-05-14T12:06:44.300" v="1369"/>
          <ac:spMkLst>
            <pc:docMk/>
            <pc:sldMk cId="2657076655" sldId="294"/>
            <ac:spMk id="22" creationId="{1B477568-249A-4C1C-8696-FCC96E0A8969}"/>
          </ac:spMkLst>
        </pc:spChg>
        <pc:spChg chg="mod">
          <ac:chgData name="宇轩 朱" userId="a3e29a22-7cd9-4f56-acc2-ef44dcdfda26" providerId="ADAL" clId="{4D7B518B-CC4D-4658-A534-D78F9881139E}" dt="2023-05-14T12:06:42.790" v="1367"/>
          <ac:spMkLst>
            <pc:docMk/>
            <pc:sldMk cId="2657076655" sldId="294"/>
            <ac:spMk id="23" creationId="{384CA284-2AE2-466D-8CAD-7CAF6987FC73}"/>
          </ac:spMkLst>
        </pc:spChg>
        <pc:spChg chg="mod">
          <ac:chgData name="宇轩 朱" userId="a3e29a22-7cd9-4f56-acc2-ef44dcdfda26" providerId="ADAL" clId="{4D7B518B-CC4D-4658-A534-D78F9881139E}" dt="2023-05-14T12:06:41.165" v="1365"/>
          <ac:spMkLst>
            <pc:docMk/>
            <pc:sldMk cId="2657076655" sldId="294"/>
            <ac:spMk id="24" creationId="{25804081-C400-44A0-8E04-317F9FAE4914}"/>
          </ac:spMkLst>
        </pc:spChg>
        <pc:spChg chg="add del mod">
          <ac:chgData name="宇轩 朱" userId="a3e29a22-7cd9-4f56-acc2-ef44dcdfda26" providerId="ADAL" clId="{4D7B518B-CC4D-4658-A534-D78F9881139E}" dt="2023-05-14T12:06:53.950" v="1376" actId="478"/>
          <ac:spMkLst>
            <pc:docMk/>
            <pc:sldMk cId="2657076655" sldId="294"/>
            <ac:spMk id="25" creationId="{1C7361F2-A7B7-4045-B4E1-11776C55E961}"/>
          </ac:spMkLst>
        </pc:spChg>
        <pc:spChg chg="add del mod">
          <ac:chgData name="宇轩 朱" userId="a3e29a22-7cd9-4f56-acc2-ef44dcdfda26" providerId="ADAL" clId="{4D7B518B-CC4D-4658-A534-D78F9881139E}" dt="2023-05-14T12:06:53.950" v="1376" actId="478"/>
          <ac:spMkLst>
            <pc:docMk/>
            <pc:sldMk cId="2657076655" sldId="294"/>
            <ac:spMk id="26" creationId="{F13A7749-DCC3-42C7-AC23-D5DEAD923910}"/>
          </ac:spMkLst>
        </pc:spChg>
        <pc:spChg chg="add del mod">
          <ac:chgData name="宇轩 朱" userId="a3e29a22-7cd9-4f56-acc2-ef44dcdfda26" providerId="ADAL" clId="{4D7B518B-CC4D-4658-A534-D78F9881139E}" dt="2023-05-14T12:06:53.950" v="1376" actId="478"/>
          <ac:spMkLst>
            <pc:docMk/>
            <pc:sldMk cId="2657076655" sldId="294"/>
            <ac:spMk id="27" creationId="{19052696-1D3E-4C8B-9F36-851C642F9BE7}"/>
          </ac:spMkLst>
        </pc:spChg>
        <pc:spChg chg="add del mod">
          <ac:chgData name="宇轩 朱" userId="a3e29a22-7cd9-4f56-acc2-ef44dcdfda26" providerId="ADAL" clId="{4D7B518B-CC4D-4658-A534-D78F9881139E}" dt="2023-05-14T12:06:53.950" v="1376" actId="478"/>
          <ac:spMkLst>
            <pc:docMk/>
            <pc:sldMk cId="2657076655" sldId="294"/>
            <ac:spMk id="28" creationId="{E9A28CB6-5BD8-48DC-9F22-A92921225A04}"/>
          </ac:spMkLst>
        </pc:spChg>
        <pc:spChg chg="add del mod">
          <ac:chgData name="宇轩 朱" userId="a3e29a22-7cd9-4f56-acc2-ef44dcdfda26" providerId="ADAL" clId="{4D7B518B-CC4D-4658-A534-D78F9881139E}" dt="2023-05-14T12:06:53.950" v="1376" actId="478"/>
          <ac:spMkLst>
            <pc:docMk/>
            <pc:sldMk cId="2657076655" sldId="294"/>
            <ac:spMk id="29" creationId="{920EEED3-ECE3-48F9-A55E-ADCA88DDF2E2}"/>
          </ac:spMkLst>
        </pc:spChg>
        <pc:cxnChg chg="mod">
          <ac:chgData name="宇轩 朱" userId="a3e29a22-7cd9-4f56-acc2-ef44dcdfda26" providerId="ADAL" clId="{4D7B518B-CC4D-4658-A534-D78F9881139E}" dt="2023-05-14T09:00:33.410" v="177" actId="14100"/>
          <ac:cxnSpMkLst>
            <pc:docMk/>
            <pc:sldMk cId="2657076655" sldId="294"/>
            <ac:cxnSpMk id="9" creationId="{2721D3E6-FF77-4703-8B47-11103AEBF31F}"/>
          </ac:cxnSpMkLst>
        </pc:cxnChg>
      </pc:sldChg>
      <pc:sldChg chg="addSp delSp 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3182422977" sldId="295"/>
        </pc:sldMkLst>
        <pc:spChg chg="add del mod">
          <ac:chgData name="宇轩 朱" userId="a3e29a22-7cd9-4f56-acc2-ef44dcdfda26" providerId="ADAL" clId="{4D7B518B-CC4D-4658-A534-D78F9881139E}" dt="2023-05-14T09:09:12.761" v="280"/>
          <ac:spMkLst>
            <pc:docMk/>
            <pc:sldMk cId="3182422977" sldId="295"/>
            <ac:spMk id="3" creationId="{68C60F73-6D21-4577-BF70-31FE5CC2E75F}"/>
          </ac:spMkLst>
        </pc:spChg>
        <pc:spChg chg="add del mod">
          <ac:chgData name="宇轩 朱" userId="a3e29a22-7cd9-4f56-acc2-ef44dcdfda26" providerId="ADAL" clId="{4D7B518B-CC4D-4658-A534-D78F9881139E}" dt="2023-05-14T09:10:31.090" v="296" actId="478"/>
          <ac:spMkLst>
            <pc:docMk/>
            <pc:sldMk cId="3182422977" sldId="295"/>
            <ac:spMk id="5" creationId="{54B0A820-6B7E-46F4-95C5-F727A2FE1515}"/>
          </ac:spMkLst>
        </pc:spChg>
        <pc:spChg chg="mod">
          <ac:chgData name="宇轩 朱" userId="a3e29a22-7cd9-4f56-acc2-ef44dcdfda26" providerId="ADAL" clId="{4D7B518B-CC4D-4658-A534-D78F9881139E}" dt="2023-05-14T09:19:48.950" v="441" actId="20577"/>
          <ac:spMkLst>
            <pc:docMk/>
            <pc:sldMk cId="3182422977" sldId="295"/>
            <ac:spMk id="7" creationId="{2950D506-E6D5-44A3-82D1-AB64DD1CE87C}"/>
          </ac:spMkLst>
        </pc:spChg>
        <pc:spChg chg="mod">
          <ac:chgData name="宇轩 朱" userId="a3e29a22-7cd9-4f56-acc2-ef44dcdfda26" providerId="ADAL" clId="{4D7B518B-CC4D-4658-A534-D78F9881139E}" dt="2023-05-14T09:11:55.929" v="319" actId="1076"/>
          <ac:spMkLst>
            <pc:docMk/>
            <pc:sldMk cId="3182422977" sldId="295"/>
            <ac:spMk id="12" creationId="{4FD92EDB-2228-49D1-B4E9-7F900A12374B}"/>
          </ac:spMkLst>
        </pc:spChg>
        <pc:spChg chg="mod">
          <ac:chgData name="宇轩 朱" userId="a3e29a22-7cd9-4f56-acc2-ef44dcdfda26" providerId="ADAL" clId="{4D7B518B-CC4D-4658-A534-D78F9881139E}" dt="2023-05-14T09:11:55.929" v="319" actId="1076"/>
          <ac:spMkLst>
            <pc:docMk/>
            <pc:sldMk cId="3182422977" sldId="295"/>
            <ac:spMk id="14" creationId="{F0289816-EFB5-4978-8E47-9B3519C1526E}"/>
          </ac:spMkLst>
        </pc:spChg>
        <pc:spChg chg="mod">
          <ac:chgData name="宇轩 朱" userId="a3e29a22-7cd9-4f56-acc2-ef44dcdfda26" providerId="ADAL" clId="{4D7B518B-CC4D-4658-A534-D78F9881139E}" dt="2023-05-14T09:11:55.929" v="319" actId="1076"/>
          <ac:spMkLst>
            <pc:docMk/>
            <pc:sldMk cId="3182422977" sldId="295"/>
            <ac:spMk id="17" creationId="{246FE76A-8092-4672-B5A1-13C3E38D8D13}"/>
          </ac:spMkLst>
        </pc:spChg>
        <pc:spChg chg="mod">
          <ac:chgData name="宇轩 朱" userId="a3e29a22-7cd9-4f56-acc2-ef44dcdfda26" providerId="ADAL" clId="{4D7B518B-CC4D-4658-A534-D78F9881139E}" dt="2023-05-14T09:11:55.929" v="319" actId="1076"/>
          <ac:spMkLst>
            <pc:docMk/>
            <pc:sldMk cId="3182422977" sldId="295"/>
            <ac:spMk id="18" creationId="{8F00DBC7-C4DB-40B2-B31E-A6E12C261959}"/>
          </ac:spMkLst>
        </pc:spChg>
        <pc:spChg chg="del mod">
          <ac:chgData name="宇轩 朱" userId="a3e29a22-7cd9-4f56-acc2-ef44dcdfda26" providerId="ADAL" clId="{4D7B518B-CC4D-4658-A534-D78F9881139E}" dt="2023-05-14T09:05:30.408" v="238" actId="478"/>
          <ac:spMkLst>
            <pc:docMk/>
            <pc:sldMk cId="3182422977" sldId="295"/>
            <ac:spMk id="26" creationId="{E9C30575-6E5B-4C4A-9819-275BEA1DCD18}"/>
          </ac:spMkLst>
        </pc:spChg>
        <pc:spChg chg="mod">
          <ac:chgData name="宇轩 朱" userId="a3e29a22-7cd9-4f56-acc2-ef44dcdfda26" providerId="ADAL" clId="{4D7B518B-CC4D-4658-A534-D78F9881139E}" dt="2023-05-14T09:11:55.929" v="319" actId="1076"/>
          <ac:spMkLst>
            <pc:docMk/>
            <pc:sldMk cId="3182422977" sldId="295"/>
            <ac:spMk id="27" creationId="{EAF8DE3B-F6AC-4565-ACD3-D5BAF90737C8}"/>
          </ac:spMkLst>
        </pc:spChg>
        <pc:spChg chg="mod">
          <ac:chgData name="宇轩 朱" userId="a3e29a22-7cd9-4f56-acc2-ef44dcdfda26" providerId="ADAL" clId="{4D7B518B-CC4D-4658-A534-D78F9881139E}" dt="2023-05-14T09:04:56.270" v="234" actId="14100"/>
          <ac:spMkLst>
            <pc:docMk/>
            <pc:sldMk cId="3182422977" sldId="295"/>
            <ac:spMk id="30" creationId="{1C53C0AF-D1A3-4726-855B-D74B410DB35D}"/>
          </ac:spMkLst>
        </pc:spChg>
        <pc:picChg chg="add del mod">
          <ac:chgData name="宇轩 朱" userId="a3e29a22-7cd9-4f56-acc2-ef44dcdfda26" providerId="ADAL" clId="{4D7B518B-CC4D-4658-A534-D78F9881139E}" dt="2023-05-14T09:07:00.376" v="264" actId="478"/>
          <ac:picMkLst>
            <pc:docMk/>
            <pc:sldMk cId="3182422977" sldId="295"/>
            <ac:picMk id="2" creationId="{053455BC-F909-4851-8205-6C272FFB7D51}"/>
          </ac:picMkLst>
        </pc:picChg>
        <pc:picChg chg="add mod">
          <ac:chgData name="宇轩 朱" userId="a3e29a22-7cd9-4f56-acc2-ef44dcdfda26" providerId="ADAL" clId="{4D7B518B-CC4D-4658-A534-D78F9881139E}" dt="2023-05-14T09:11:55.929" v="319" actId="1076"/>
          <ac:picMkLst>
            <pc:docMk/>
            <pc:sldMk cId="3182422977" sldId="295"/>
            <ac:picMk id="10" creationId="{FE7BB389-93B2-410E-A0A3-65C7C958F12D}"/>
          </ac:picMkLst>
        </pc:picChg>
        <pc:cxnChg chg="mod">
          <ac:chgData name="宇轩 朱" userId="a3e29a22-7cd9-4f56-acc2-ef44dcdfda26" providerId="ADAL" clId="{4D7B518B-CC4D-4658-A534-D78F9881139E}" dt="2023-05-14T09:19:51.059" v="442" actId="14100"/>
          <ac:cxnSpMkLst>
            <pc:docMk/>
            <pc:sldMk cId="3182422977" sldId="295"/>
            <ac:cxnSpMk id="9" creationId="{2721D3E6-FF77-4703-8B47-11103AEBF31F}"/>
          </ac:cxnSpMkLst>
        </pc:cxnChg>
      </pc:sldChg>
      <pc:sldChg chg="addSp delSp 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2046964138" sldId="296"/>
        </pc:sldMkLst>
        <pc:spChg chg="add mod">
          <ac:chgData name="宇轩 朱" userId="a3e29a22-7cd9-4f56-acc2-ef44dcdfda26" providerId="ADAL" clId="{4D7B518B-CC4D-4658-A534-D78F9881139E}" dt="2023-05-14T09:16:42.091" v="369" actId="20577"/>
          <ac:spMkLst>
            <pc:docMk/>
            <pc:sldMk cId="2046964138" sldId="296"/>
            <ac:spMk id="2" creationId="{0C57CD5C-C20E-424D-82FF-F25581402C8E}"/>
          </ac:spMkLst>
        </pc:spChg>
        <pc:spChg chg="mod">
          <ac:chgData name="宇轩 朱" userId="a3e29a22-7cd9-4f56-acc2-ef44dcdfda26" providerId="ADAL" clId="{4D7B518B-CC4D-4658-A534-D78F9881139E}" dt="2023-05-14T09:16:32.719" v="363" actId="14100"/>
          <ac:spMkLst>
            <pc:docMk/>
            <pc:sldMk cId="2046964138" sldId="296"/>
            <ac:spMk id="19" creationId="{F28A7933-7EE9-40AD-BCD6-0367257A9EF6}"/>
          </ac:spMkLst>
        </pc:spChg>
        <pc:spChg chg="del">
          <ac:chgData name="宇轩 朱" userId="a3e29a22-7cd9-4f56-acc2-ef44dcdfda26" providerId="ADAL" clId="{4D7B518B-CC4D-4658-A534-D78F9881139E}" dt="2023-05-14T09:14:40.067" v="333" actId="478"/>
          <ac:spMkLst>
            <pc:docMk/>
            <pc:sldMk cId="2046964138" sldId="296"/>
            <ac:spMk id="20" creationId="{D845F60F-359F-4FE5-A3A8-3935D9BD4967}"/>
          </ac:spMkLst>
        </pc:spChg>
        <pc:spChg chg="mod">
          <ac:chgData name="宇轩 朱" userId="a3e29a22-7cd9-4f56-acc2-ef44dcdfda26" providerId="ADAL" clId="{4D7B518B-CC4D-4658-A534-D78F9881139E}" dt="2023-05-14T09:16:33.964" v="364" actId="1076"/>
          <ac:spMkLst>
            <pc:docMk/>
            <pc:sldMk cId="2046964138" sldId="296"/>
            <ac:spMk id="21" creationId="{E19E57EA-9685-4AB6-A259-740A3B3E61CA}"/>
          </ac:spMkLst>
        </pc:spChg>
        <pc:spChg chg="del">
          <ac:chgData name="宇轩 朱" userId="a3e29a22-7cd9-4f56-acc2-ef44dcdfda26" providerId="ADAL" clId="{4D7B518B-CC4D-4658-A534-D78F9881139E}" dt="2023-05-14T09:14:40.067" v="333" actId="478"/>
          <ac:spMkLst>
            <pc:docMk/>
            <pc:sldMk cId="2046964138" sldId="296"/>
            <ac:spMk id="22" creationId="{1B477568-249A-4C1C-8696-FCC96E0A8969}"/>
          </ac:spMkLst>
        </pc:spChg>
        <pc:spChg chg="del">
          <ac:chgData name="宇轩 朱" userId="a3e29a22-7cd9-4f56-acc2-ef44dcdfda26" providerId="ADAL" clId="{4D7B518B-CC4D-4658-A534-D78F9881139E}" dt="2023-05-14T09:14:40.067" v="333" actId="478"/>
          <ac:spMkLst>
            <pc:docMk/>
            <pc:sldMk cId="2046964138" sldId="296"/>
            <ac:spMk id="23" creationId="{384CA284-2AE2-466D-8CAD-7CAF6987FC73}"/>
          </ac:spMkLst>
        </pc:spChg>
        <pc:spChg chg="del">
          <ac:chgData name="宇轩 朱" userId="a3e29a22-7cd9-4f56-acc2-ef44dcdfda26" providerId="ADAL" clId="{4D7B518B-CC4D-4658-A534-D78F9881139E}" dt="2023-05-14T09:14:40.067" v="333" actId="478"/>
          <ac:spMkLst>
            <pc:docMk/>
            <pc:sldMk cId="2046964138" sldId="296"/>
            <ac:spMk id="24" creationId="{25804081-C400-44A0-8E04-317F9FAE4914}"/>
          </ac:spMkLst>
        </pc:spChg>
        <pc:picChg chg="del mod">
          <ac:chgData name="宇轩 朱" userId="a3e29a22-7cd9-4f56-acc2-ef44dcdfda26" providerId="ADAL" clId="{4D7B518B-CC4D-4658-A534-D78F9881139E}" dt="2023-05-14T09:16:16.495" v="357" actId="478"/>
          <ac:picMkLst>
            <pc:docMk/>
            <pc:sldMk cId="2046964138" sldId="296"/>
            <ac:picMk id="16" creationId="{A694CE4E-A619-4B01-8C16-BAA9A4E0F474}"/>
          </ac:picMkLst>
        </pc:picChg>
      </pc:sldChg>
      <pc:sldChg chg="addSp delSp 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3823536749" sldId="297"/>
        </pc:sldMkLst>
        <pc:spChg chg="add del mod">
          <ac:chgData name="宇轩 朱" userId="a3e29a22-7cd9-4f56-acc2-ef44dcdfda26" providerId="ADAL" clId="{4D7B518B-CC4D-4658-A534-D78F9881139E}" dt="2023-05-14T10:48:37.968" v="627" actId="478"/>
          <ac:spMkLst>
            <pc:docMk/>
            <pc:sldMk cId="3823536749" sldId="297"/>
            <ac:spMk id="8" creationId="{658A7AC9-7CE8-412D-A771-35495D2226A2}"/>
          </ac:spMkLst>
        </pc:spChg>
        <pc:spChg chg="add del mod">
          <ac:chgData name="宇轩 朱" userId="a3e29a22-7cd9-4f56-acc2-ef44dcdfda26" providerId="ADAL" clId="{4D7B518B-CC4D-4658-A534-D78F9881139E}" dt="2023-05-14T10:48:39.641" v="630" actId="478"/>
          <ac:spMkLst>
            <pc:docMk/>
            <pc:sldMk cId="3823536749" sldId="297"/>
            <ac:spMk id="10" creationId="{CC68E1E1-0860-4288-9CE9-32721B00406A}"/>
          </ac:spMkLst>
        </pc:spChg>
        <pc:spChg chg="add del mod">
          <ac:chgData name="宇轩 朱" userId="a3e29a22-7cd9-4f56-acc2-ef44dcdfda26" providerId="ADAL" clId="{4D7B518B-CC4D-4658-A534-D78F9881139E}" dt="2023-05-14T10:48:38.719" v="628" actId="478"/>
          <ac:spMkLst>
            <pc:docMk/>
            <pc:sldMk cId="3823536749" sldId="297"/>
            <ac:spMk id="11" creationId="{32372A39-A16B-4C35-943C-4CB6BCE2D159}"/>
          </ac:spMkLst>
        </pc:spChg>
        <pc:spChg chg="add mod">
          <ac:chgData name="宇轩 朱" userId="a3e29a22-7cd9-4f56-acc2-ef44dcdfda26" providerId="ADAL" clId="{4D7B518B-CC4D-4658-A534-D78F9881139E}" dt="2023-05-14T11:15:24.922" v="866" actId="14100"/>
          <ac:spMkLst>
            <pc:docMk/>
            <pc:sldMk cId="3823536749" sldId="297"/>
            <ac:spMk id="12" creationId="{0AE1DC0D-69B6-4A4F-ADA4-7DCA674A97E4}"/>
          </ac:spMkLst>
        </pc:spChg>
        <pc:spChg chg="add del mod">
          <ac:chgData name="宇轩 朱" userId="a3e29a22-7cd9-4f56-acc2-ef44dcdfda26" providerId="ADAL" clId="{4D7B518B-CC4D-4658-A534-D78F9881139E}" dt="2023-05-14T10:48:33.839" v="622" actId="478"/>
          <ac:spMkLst>
            <pc:docMk/>
            <pc:sldMk cId="3823536749" sldId="297"/>
            <ac:spMk id="13" creationId="{8EEF8F3D-8E95-4AC7-9F06-04EFE90FBBA8}"/>
          </ac:spMkLst>
        </pc:spChg>
        <pc:spChg chg="mod">
          <ac:chgData name="宇轩 朱" userId="a3e29a22-7cd9-4f56-acc2-ef44dcdfda26" providerId="ADAL" clId="{4D7B518B-CC4D-4658-A534-D78F9881139E}" dt="2023-05-14T10:48:43.852" v="631" actId="1076"/>
          <ac:spMkLst>
            <pc:docMk/>
            <pc:sldMk cId="3823536749" sldId="297"/>
            <ac:spMk id="14" creationId="{D5A4F520-E55E-4748-9234-BE5EA8E90911}"/>
          </ac:spMkLst>
        </pc:spChg>
        <pc:spChg chg="mod">
          <ac:chgData name="宇轩 朱" userId="a3e29a22-7cd9-4f56-acc2-ef44dcdfda26" providerId="ADAL" clId="{4D7B518B-CC4D-4658-A534-D78F9881139E}" dt="2023-05-14T10:48:43.852" v="631" actId="1076"/>
          <ac:spMkLst>
            <pc:docMk/>
            <pc:sldMk cId="3823536749" sldId="297"/>
            <ac:spMk id="15" creationId="{80B260A7-4B95-46D3-BDE7-49BDFF49CDED}"/>
          </ac:spMkLst>
        </pc:spChg>
        <pc:spChg chg="del mod">
          <ac:chgData name="宇轩 朱" userId="a3e29a22-7cd9-4f56-acc2-ef44dcdfda26" providerId="ADAL" clId="{4D7B518B-CC4D-4658-A534-D78F9881139E}" dt="2023-05-14T10:48:34.928" v="623" actId="478"/>
          <ac:spMkLst>
            <pc:docMk/>
            <pc:sldMk cId="3823536749" sldId="297"/>
            <ac:spMk id="17" creationId="{42DCD1F3-D3C7-48FD-96F1-087D812CC2D4}"/>
          </ac:spMkLst>
        </pc:spChg>
        <pc:spChg chg="del mod">
          <ac:chgData name="宇轩 朱" userId="a3e29a22-7cd9-4f56-acc2-ef44dcdfda26" providerId="ADAL" clId="{4D7B518B-CC4D-4658-A534-D78F9881139E}" dt="2023-05-14T10:48:35.854" v="624" actId="478"/>
          <ac:spMkLst>
            <pc:docMk/>
            <pc:sldMk cId="3823536749" sldId="297"/>
            <ac:spMk id="18" creationId="{6FEDC37A-4CBB-4280-AEB9-AAD3B671EF6F}"/>
          </ac:spMkLst>
        </pc:spChg>
        <pc:spChg chg="mod">
          <ac:chgData name="宇轩 朱" userId="a3e29a22-7cd9-4f56-acc2-ef44dcdfda26" providerId="ADAL" clId="{4D7B518B-CC4D-4658-A534-D78F9881139E}" dt="2023-05-14T10:48:43.852" v="631" actId="1076"/>
          <ac:spMkLst>
            <pc:docMk/>
            <pc:sldMk cId="3823536749" sldId="297"/>
            <ac:spMk id="19" creationId="{F28A7933-7EE9-40AD-BCD6-0367257A9EF6}"/>
          </ac:spMkLst>
        </pc:spChg>
        <pc:spChg chg="mod">
          <ac:chgData name="宇轩 朱" userId="a3e29a22-7cd9-4f56-acc2-ef44dcdfda26" providerId="ADAL" clId="{4D7B518B-CC4D-4658-A534-D78F9881139E}" dt="2023-05-14T12:10:22.091" v="1421" actId="465"/>
          <ac:spMkLst>
            <pc:docMk/>
            <pc:sldMk cId="3823536749" sldId="297"/>
            <ac:spMk id="20" creationId="{D845F60F-359F-4FE5-A3A8-3935D9BD4967}"/>
          </ac:spMkLst>
        </pc:spChg>
        <pc:spChg chg="mod">
          <ac:chgData name="宇轩 朱" userId="a3e29a22-7cd9-4f56-acc2-ef44dcdfda26" providerId="ADAL" clId="{4D7B518B-CC4D-4658-A534-D78F9881139E}" dt="2023-05-14T10:48:43.852" v="631" actId="1076"/>
          <ac:spMkLst>
            <pc:docMk/>
            <pc:sldMk cId="3823536749" sldId="297"/>
            <ac:spMk id="21" creationId="{E19E57EA-9685-4AB6-A259-740A3B3E61CA}"/>
          </ac:spMkLst>
        </pc:spChg>
        <pc:spChg chg="add mod">
          <ac:chgData name="宇轩 朱" userId="a3e29a22-7cd9-4f56-acc2-ef44dcdfda26" providerId="ADAL" clId="{4D7B518B-CC4D-4658-A534-D78F9881139E}" dt="2023-05-14T10:39:39.016" v="469" actId="571"/>
          <ac:spMkLst>
            <pc:docMk/>
            <pc:sldMk cId="3823536749" sldId="297"/>
            <ac:spMk id="22" creationId="{0CA49EAE-E327-4B49-80A4-9A1BD09EB385}"/>
          </ac:spMkLst>
        </pc:spChg>
        <pc:spChg chg="mod">
          <ac:chgData name="宇轩 朱" userId="a3e29a22-7cd9-4f56-acc2-ef44dcdfda26" providerId="ADAL" clId="{4D7B518B-CC4D-4658-A534-D78F9881139E}" dt="2023-05-14T12:10:22.091" v="1421" actId="465"/>
          <ac:spMkLst>
            <pc:docMk/>
            <pc:sldMk cId="3823536749" sldId="297"/>
            <ac:spMk id="23" creationId="{384CA284-2AE2-466D-8CAD-7CAF6987FC73}"/>
          </ac:spMkLst>
        </pc:spChg>
        <pc:spChg chg="mod">
          <ac:chgData name="宇轩 朱" userId="a3e29a22-7cd9-4f56-acc2-ef44dcdfda26" providerId="ADAL" clId="{4D7B518B-CC4D-4658-A534-D78F9881139E}" dt="2023-05-14T12:10:22.091" v="1421" actId="465"/>
          <ac:spMkLst>
            <pc:docMk/>
            <pc:sldMk cId="3823536749" sldId="297"/>
            <ac:spMk id="24" creationId="{25804081-C400-44A0-8E04-317F9FAE4914}"/>
          </ac:spMkLst>
        </pc:spChg>
        <pc:spChg chg="del mod">
          <ac:chgData name="宇轩 朱" userId="a3e29a22-7cd9-4f56-acc2-ef44dcdfda26" providerId="ADAL" clId="{4D7B518B-CC4D-4658-A534-D78F9881139E}" dt="2023-05-14T10:48:37.036" v="626" actId="478"/>
          <ac:spMkLst>
            <pc:docMk/>
            <pc:sldMk cId="3823536749" sldId="297"/>
            <ac:spMk id="25" creationId="{B8694AE5-F23B-4820-973E-AAF02EFDFF85}"/>
          </ac:spMkLst>
        </pc:spChg>
        <pc:spChg chg="del mod">
          <ac:chgData name="宇轩 朱" userId="a3e29a22-7cd9-4f56-acc2-ef44dcdfda26" providerId="ADAL" clId="{4D7B518B-CC4D-4658-A534-D78F9881139E}" dt="2023-05-14T10:41:46.640" v="518"/>
          <ac:spMkLst>
            <pc:docMk/>
            <pc:sldMk cId="3823536749" sldId="297"/>
            <ac:spMk id="26" creationId="{A77E95C2-F3E8-470D-A8B2-58BE9973F29B}"/>
          </ac:spMkLst>
        </pc:spChg>
        <pc:spChg chg="add mod">
          <ac:chgData name="宇轩 朱" userId="a3e29a22-7cd9-4f56-acc2-ef44dcdfda26" providerId="ADAL" clId="{4D7B518B-CC4D-4658-A534-D78F9881139E}" dt="2023-05-14T10:39:39.016" v="469" actId="571"/>
          <ac:spMkLst>
            <pc:docMk/>
            <pc:sldMk cId="3823536749" sldId="297"/>
            <ac:spMk id="27" creationId="{2A9E9ED5-3853-4A8E-9572-17180FF5C6C1}"/>
          </ac:spMkLst>
        </pc:spChg>
        <pc:spChg chg="add mod">
          <ac:chgData name="宇轩 朱" userId="a3e29a22-7cd9-4f56-acc2-ef44dcdfda26" providerId="ADAL" clId="{4D7B518B-CC4D-4658-A534-D78F9881139E}" dt="2023-05-14T10:48:43.852" v="631" actId="1076"/>
          <ac:spMkLst>
            <pc:docMk/>
            <pc:sldMk cId="3823536749" sldId="297"/>
            <ac:spMk id="28" creationId="{96BFED0D-6287-48F4-AD6F-CEC4F1BF6F21}"/>
          </ac:spMkLst>
        </pc:spChg>
        <pc:spChg chg="add mod">
          <ac:chgData name="宇轩 朱" userId="a3e29a22-7cd9-4f56-acc2-ef44dcdfda26" providerId="ADAL" clId="{4D7B518B-CC4D-4658-A534-D78F9881139E}" dt="2023-05-14T10:42:19.727" v="527" actId="571"/>
          <ac:spMkLst>
            <pc:docMk/>
            <pc:sldMk cId="3823536749" sldId="297"/>
            <ac:spMk id="29" creationId="{EAC4448C-B05D-4897-AAE0-BF4F75C085F6}"/>
          </ac:spMkLst>
        </pc:spChg>
        <pc:spChg chg="add mod">
          <ac:chgData name="宇轩 朱" userId="a3e29a22-7cd9-4f56-acc2-ef44dcdfda26" providerId="ADAL" clId="{4D7B518B-CC4D-4658-A534-D78F9881139E}" dt="2023-05-14T10:42:19.727" v="527" actId="571"/>
          <ac:spMkLst>
            <pc:docMk/>
            <pc:sldMk cId="3823536749" sldId="297"/>
            <ac:spMk id="30" creationId="{0060B9E5-B8BD-4389-AD26-BAA1668237DE}"/>
          </ac:spMkLst>
        </pc:spChg>
        <pc:picChg chg="add del mod">
          <ac:chgData name="宇轩 朱" userId="a3e29a22-7cd9-4f56-acc2-ef44dcdfda26" providerId="ADAL" clId="{4D7B518B-CC4D-4658-A534-D78F9881139E}" dt="2023-05-14T10:39:31.156" v="465" actId="478"/>
          <ac:picMkLst>
            <pc:docMk/>
            <pc:sldMk cId="3823536749" sldId="297"/>
            <ac:picMk id="2" creationId="{E669D768-4BC8-4711-897C-D5614F40C8E5}"/>
          </ac:picMkLst>
        </pc:picChg>
        <pc:picChg chg="add del mod">
          <ac:chgData name="宇轩 朱" userId="a3e29a22-7cd9-4f56-acc2-ef44dcdfda26" providerId="ADAL" clId="{4D7B518B-CC4D-4658-A534-D78F9881139E}" dt="2023-05-14T10:39:33.491" v="466" actId="478"/>
          <ac:picMkLst>
            <pc:docMk/>
            <pc:sldMk cId="3823536749" sldId="297"/>
            <ac:picMk id="5" creationId="{79D4B28A-8B86-4383-8AF2-5AC73B6677A8}"/>
          </ac:picMkLst>
        </pc:picChg>
        <pc:cxnChg chg="add mod">
          <ac:chgData name="宇轩 朱" userId="a3e29a22-7cd9-4f56-acc2-ef44dcdfda26" providerId="ADAL" clId="{4D7B518B-CC4D-4658-A534-D78F9881139E}" dt="2023-05-14T10:48:54.298" v="634" actId="1076"/>
          <ac:cxnSpMkLst>
            <pc:docMk/>
            <pc:sldMk cId="3823536749" sldId="297"/>
            <ac:cxnSpMk id="31" creationId="{5F8D63AA-8687-4DD4-8C40-F05C25820A84}"/>
          </ac:cxnSpMkLst>
        </pc:cxnChg>
      </pc:sldChg>
      <pc:sldChg chg="addSp 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1695430689" sldId="298"/>
        </pc:sldMkLst>
        <pc:spChg chg="mod">
          <ac:chgData name="宇轩 朱" userId="a3e29a22-7cd9-4f56-acc2-ef44dcdfda26" providerId="ADAL" clId="{4D7B518B-CC4D-4658-A534-D78F9881139E}" dt="2023-05-14T10:44:23.103" v="578" actId="14100"/>
          <ac:spMkLst>
            <pc:docMk/>
            <pc:sldMk cId="1695430689" sldId="298"/>
            <ac:spMk id="7" creationId="{2950D506-E6D5-44A3-82D1-AB64DD1CE87C}"/>
          </ac:spMkLst>
        </pc:spChg>
        <pc:picChg chg="add mod">
          <ac:chgData name="宇轩 朱" userId="a3e29a22-7cd9-4f56-acc2-ef44dcdfda26" providerId="ADAL" clId="{4D7B518B-CC4D-4658-A534-D78F9881139E}" dt="2023-05-14T10:52:24.587" v="640" actId="1076"/>
          <ac:picMkLst>
            <pc:docMk/>
            <pc:sldMk cId="1695430689" sldId="298"/>
            <ac:picMk id="5" creationId="{CB1095A4-AA55-4105-BF11-52DA7FC487A1}"/>
          </ac:picMkLst>
        </pc:picChg>
        <pc:picChg chg="mod">
          <ac:chgData name="宇轩 朱" userId="a3e29a22-7cd9-4f56-acc2-ef44dcdfda26" providerId="ADAL" clId="{4D7B518B-CC4D-4658-A534-D78F9881139E}" dt="2023-05-14T10:51:53.077" v="638" actId="1076"/>
          <ac:picMkLst>
            <pc:docMk/>
            <pc:sldMk cId="1695430689" sldId="298"/>
            <ac:picMk id="17" creationId="{E1187B1E-0823-46A9-A614-76E8F5FC38F6}"/>
          </ac:picMkLst>
        </pc:picChg>
        <pc:cxnChg chg="mod">
          <ac:chgData name="宇轩 朱" userId="a3e29a22-7cd9-4f56-acc2-ef44dcdfda26" providerId="ADAL" clId="{4D7B518B-CC4D-4658-A534-D78F9881139E}" dt="2023-05-14T10:44:23.103" v="578" actId="14100"/>
          <ac:cxnSpMkLst>
            <pc:docMk/>
            <pc:sldMk cId="1695430689" sldId="298"/>
            <ac:cxnSpMk id="9" creationId="{2721D3E6-FF77-4703-8B47-11103AEBF31F}"/>
          </ac:cxnSpMkLst>
        </pc:cxnChg>
      </pc:sldChg>
      <pc:sldChg chg="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1722276049" sldId="299"/>
        </pc:sldMkLst>
        <pc:spChg chg="mod">
          <ac:chgData name="宇轩 朱" userId="a3e29a22-7cd9-4f56-acc2-ef44dcdfda26" providerId="ADAL" clId="{4D7B518B-CC4D-4658-A534-D78F9881139E}" dt="2023-05-14T10:53:07.437" v="666" actId="1076"/>
          <ac:spMkLst>
            <pc:docMk/>
            <pc:sldMk cId="1722276049" sldId="299"/>
            <ac:spMk id="3" creationId="{EDE54036-CB0F-40BA-A458-1FC263085791}"/>
          </ac:spMkLst>
        </pc:spChg>
        <pc:spChg chg="mod">
          <ac:chgData name="宇轩 朱" userId="a3e29a22-7cd9-4f56-acc2-ef44dcdfda26" providerId="ADAL" clId="{4D7B518B-CC4D-4658-A534-D78F9881139E}" dt="2023-05-14T10:53:32.769" v="673" actId="404"/>
          <ac:spMkLst>
            <pc:docMk/>
            <pc:sldMk cId="1722276049" sldId="299"/>
            <ac:spMk id="7" creationId="{2950D506-E6D5-44A3-82D1-AB64DD1CE87C}"/>
          </ac:spMkLst>
        </pc:spChg>
        <pc:spChg chg="mod">
          <ac:chgData name="宇轩 朱" userId="a3e29a22-7cd9-4f56-acc2-ef44dcdfda26" providerId="ADAL" clId="{4D7B518B-CC4D-4658-A534-D78F9881139E}" dt="2023-05-14T10:53:17.524" v="667" actId="207"/>
          <ac:spMkLst>
            <pc:docMk/>
            <pc:sldMk cId="1722276049" sldId="299"/>
            <ac:spMk id="15" creationId="{C1D0E86F-06EE-433C-AB17-686AF657BE64}"/>
          </ac:spMkLst>
        </pc:spChg>
        <pc:spChg chg="mod">
          <ac:chgData name="宇轩 朱" userId="a3e29a22-7cd9-4f56-acc2-ef44dcdfda26" providerId="ADAL" clId="{4D7B518B-CC4D-4658-A534-D78F9881139E}" dt="2023-05-14T10:53:17.524" v="667" actId="207"/>
          <ac:spMkLst>
            <pc:docMk/>
            <pc:sldMk cId="1722276049" sldId="299"/>
            <ac:spMk id="17" creationId="{6880C3A9-9868-467D-93FA-4A4F9BA5BF6E}"/>
          </ac:spMkLst>
        </pc:spChg>
        <pc:spChg chg="mod">
          <ac:chgData name="宇轩 朱" userId="a3e29a22-7cd9-4f56-acc2-ef44dcdfda26" providerId="ADAL" clId="{4D7B518B-CC4D-4658-A534-D78F9881139E}" dt="2023-05-14T12:12:21.776" v="1453" actId="20577"/>
          <ac:spMkLst>
            <pc:docMk/>
            <pc:sldMk cId="1722276049" sldId="299"/>
            <ac:spMk id="18" creationId="{F51545D3-D386-43A8-976A-C4A0C599846D}"/>
          </ac:spMkLst>
        </pc:spChg>
        <pc:spChg chg="mod">
          <ac:chgData name="宇轩 朱" userId="a3e29a22-7cd9-4f56-acc2-ef44dcdfda26" providerId="ADAL" clId="{4D7B518B-CC4D-4658-A534-D78F9881139E}" dt="2023-05-14T10:52:51.475" v="664" actId="403"/>
          <ac:spMkLst>
            <pc:docMk/>
            <pc:sldMk cId="1722276049" sldId="299"/>
            <ac:spMk id="20" creationId="{D845F60F-359F-4FE5-A3A8-3935D9BD4967}"/>
          </ac:spMkLst>
        </pc:spChg>
        <pc:spChg chg="mod">
          <ac:chgData name="宇轩 朱" userId="a3e29a22-7cd9-4f56-acc2-ef44dcdfda26" providerId="ADAL" clId="{4D7B518B-CC4D-4658-A534-D78F9881139E}" dt="2023-05-14T10:52:51.475" v="664" actId="403"/>
          <ac:spMkLst>
            <pc:docMk/>
            <pc:sldMk cId="1722276049" sldId="299"/>
            <ac:spMk id="24" creationId="{25804081-C400-44A0-8E04-317F9FAE4914}"/>
          </ac:spMkLst>
        </pc:spChg>
      </pc:sldChg>
      <pc:sldChg chg="addSp delSp 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2297691748" sldId="300"/>
        </pc:sldMkLst>
        <pc:spChg chg="mod">
          <ac:chgData name="宇轩 朱" userId="a3e29a22-7cd9-4f56-acc2-ef44dcdfda26" providerId="ADAL" clId="{4D7B518B-CC4D-4658-A534-D78F9881139E}" dt="2023-05-14T11:08:56.101" v="771" actId="20577"/>
          <ac:spMkLst>
            <pc:docMk/>
            <pc:sldMk cId="2297691748" sldId="300"/>
            <ac:spMk id="13" creationId="{D2ABA6C1-B1AA-4B39-B609-C3053DDD2AE9}"/>
          </ac:spMkLst>
        </pc:spChg>
        <pc:spChg chg="add del mod">
          <ac:chgData name="宇轩 朱" userId="a3e29a22-7cd9-4f56-acc2-ef44dcdfda26" providerId="ADAL" clId="{4D7B518B-CC4D-4658-A534-D78F9881139E}" dt="2023-05-14T10:58:36.966" v="706" actId="478"/>
          <ac:spMkLst>
            <pc:docMk/>
            <pc:sldMk cId="2297691748" sldId="300"/>
            <ac:spMk id="14" creationId="{F982CDC2-7644-45D3-A6DE-DBB8252F10CF}"/>
          </ac:spMkLst>
        </pc:spChg>
        <pc:spChg chg="mod">
          <ac:chgData name="宇轩 朱" userId="a3e29a22-7cd9-4f56-acc2-ef44dcdfda26" providerId="ADAL" clId="{4D7B518B-CC4D-4658-A534-D78F9881139E}" dt="2023-05-14T11:08:53.927" v="770" actId="20577"/>
          <ac:spMkLst>
            <pc:docMk/>
            <pc:sldMk cId="2297691748" sldId="300"/>
            <ac:spMk id="15" creationId="{FAF22DFB-AA62-479A-8A81-48DCA059AB1F}"/>
          </ac:spMkLst>
        </pc:spChg>
        <pc:spChg chg="add mod">
          <ac:chgData name="宇轩 朱" userId="a3e29a22-7cd9-4f56-acc2-ef44dcdfda26" providerId="ADAL" clId="{4D7B518B-CC4D-4658-A534-D78F9881139E}" dt="2023-05-14T10:55:36.537" v="696" actId="571"/>
          <ac:spMkLst>
            <pc:docMk/>
            <pc:sldMk cId="2297691748" sldId="300"/>
            <ac:spMk id="16" creationId="{A0C77E9A-9A7B-4DE1-B172-6FABC337056E}"/>
          </ac:spMkLst>
        </pc:spChg>
        <pc:spChg chg="add mod">
          <ac:chgData name="宇轩 朱" userId="a3e29a22-7cd9-4f56-acc2-ef44dcdfda26" providerId="ADAL" clId="{4D7B518B-CC4D-4658-A534-D78F9881139E}" dt="2023-05-14T10:55:36.537" v="696" actId="571"/>
          <ac:spMkLst>
            <pc:docMk/>
            <pc:sldMk cId="2297691748" sldId="300"/>
            <ac:spMk id="17" creationId="{61A284E2-F618-43A3-AF8C-3E10DC83F5C6}"/>
          </ac:spMkLst>
        </pc:spChg>
        <pc:spChg chg="add mod">
          <ac:chgData name="宇轩 朱" userId="a3e29a22-7cd9-4f56-acc2-ef44dcdfda26" providerId="ADAL" clId="{4D7B518B-CC4D-4658-A534-D78F9881139E}" dt="2023-05-14T10:55:36.537" v="696" actId="571"/>
          <ac:spMkLst>
            <pc:docMk/>
            <pc:sldMk cId="2297691748" sldId="300"/>
            <ac:spMk id="18" creationId="{6E64FFAE-E750-4BC0-A6C5-741CF74A989A}"/>
          </ac:spMkLst>
        </pc:spChg>
        <pc:spChg chg="del mod">
          <ac:chgData name="宇轩 朱" userId="a3e29a22-7cd9-4f56-acc2-ef44dcdfda26" providerId="ADAL" clId="{4D7B518B-CC4D-4658-A534-D78F9881139E}" dt="2023-05-14T10:59:17.320" v="720" actId="478"/>
          <ac:spMkLst>
            <pc:docMk/>
            <pc:sldMk cId="2297691748" sldId="300"/>
            <ac:spMk id="19" creationId="{F28A7933-7EE9-40AD-BCD6-0367257A9EF6}"/>
          </ac:spMkLst>
        </pc:spChg>
        <pc:spChg chg="mod">
          <ac:chgData name="宇轩 朱" userId="a3e29a22-7cd9-4f56-acc2-ef44dcdfda26" providerId="ADAL" clId="{4D7B518B-CC4D-4658-A534-D78F9881139E}" dt="2023-05-14T11:08:51.899" v="768" actId="20577"/>
          <ac:spMkLst>
            <pc:docMk/>
            <pc:sldMk cId="2297691748" sldId="300"/>
            <ac:spMk id="20" creationId="{D845F60F-359F-4FE5-A3A8-3935D9BD4967}"/>
          </ac:spMkLst>
        </pc:spChg>
        <pc:spChg chg="del">
          <ac:chgData name="宇轩 朱" userId="a3e29a22-7cd9-4f56-acc2-ef44dcdfda26" providerId="ADAL" clId="{4D7B518B-CC4D-4658-A534-D78F9881139E}" dt="2023-05-14T10:54:21.045" v="678" actId="478"/>
          <ac:spMkLst>
            <pc:docMk/>
            <pc:sldMk cId="2297691748" sldId="300"/>
            <ac:spMk id="21" creationId="{E19E57EA-9685-4AB6-A259-740A3B3E61CA}"/>
          </ac:spMkLst>
        </pc:spChg>
        <pc:spChg chg="add del mod">
          <ac:chgData name="宇轩 朱" userId="a3e29a22-7cd9-4f56-acc2-ef44dcdfda26" providerId="ADAL" clId="{4D7B518B-CC4D-4658-A534-D78F9881139E}" dt="2023-05-14T10:58:37.312" v="707" actId="478"/>
          <ac:spMkLst>
            <pc:docMk/>
            <pc:sldMk cId="2297691748" sldId="300"/>
            <ac:spMk id="22" creationId="{BB8A5D7E-CEA5-4417-A535-39185B66BFEE}"/>
          </ac:spMkLst>
        </pc:spChg>
        <pc:spChg chg="add mod">
          <ac:chgData name="宇轩 朱" userId="a3e29a22-7cd9-4f56-acc2-ef44dcdfda26" providerId="ADAL" clId="{4D7B518B-CC4D-4658-A534-D78F9881139E}" dt="2023-05-14T11:03:12.497" v="763" actId="1076"/>
          <ac:spMkLst>
            <pc:docMk/>
            <pc:sldMk cId="2297691748" sldId="300"/>
            <ac:spMk id="23" creationId="{16D7F735-AF04-4A13-9D03-40080AE9017A}"/>
          </ac:spMkLst>
        </pc:spChg>
        <pc:spChg chg="mod">
          <ac:chgData name="宇轩 朱" userId="a3e29a22-7cd9-4f56-acc2-ef44dcdfda26" providerId="ADAL" clId="{4D7B518B-CC4D-4658-A534-D78F9881139E}" dt="2023-05-14T11:08:50.693" v="767" actId="20577"/>
          <ac:spMkLst>
            <pc:docMk/>
            <pc:sldMk cId="2297691748" sldId="300"/>
            <ac:spMk id="24" creationId="{25804081-C400-44A0-8E04-317F9FAE4914}"/>
          </ac:spMkLst>
        </pc:spChg>
        <pc:picChg chg="add mod">
          <ac:chgData name="宇轩 朱" userId="a3e29a22-7cd9-4f56-acc2-ef44dcdfda26" providerId="ADAL" clId="{4D7B518B-CC4D-4658-A534-D78F9881139E}" dt="2023-05-14T11:03:25.907" v="765" actId="1076"/>
          <ac:picMkLst>
            <pc:docMk/>
            <pc:sldMk cId="2297691748" sldId="300"/>
            <ac:picMk id="2" creationId="{118D9F35-C36F-4761-9460-F4B5B2B7F15E}"/>
          </ac:picMkLst>
        </pc:picChg>
      </pc:sldChg>
      <pc:sldChg chg="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2897766919" sldId="301"/>
        </pc:sldMkLst>
        <pc:spChg chg="mod">
          <ac:chgData name="宇轩 朱" userId="a3e29a22-7cd9-4f56-acc2-ef44dcdfda26" providerId="ADAL" clId="{4D7B518B-CC4D-4658-A534-D78F9881139E}" dt="2023-05-14T11:15:35.859" v="870" actId="20577"/>
          <ac:spMkLst>
            <pc:docMk/>
            <pc:sldMk cId="2897766919" sldId="301"/>
            <ac:spMk id="12" creationId="{8CF61F07-880E-462C-A23D-045432318EA5}"/>
          </ac:spMkLst>
        </pc:spChg>
        <pc:picChg chg="mod">
          <ac:chgData name="宇轩 朱" userId="a3e29a22-7cd9-4f56-acc2-ef44dcdfda26" providerId="ADAL" clId="{4D7B518B-CC4D-4658-A534-D78F9881139E}" dt="2023-05-14T11:11:38.042" v="808" actId="1076"/>
          <ac:picMkLst>
            <pc:docMk/>
            <pc:sldMk cId="2897766919" sldId="301"/>
            <ac:picMk id="8" creationId="{C30C4E2D-0E61-45C1-A176-16E5699AEEFE}"/>
          </ac:picMkLst>
        </pc:picChg>
        <pc:picChg chg="mod">
          <ac:chgData name="宇轩 朱" userId="a3e29a22-7cd9-4f56-acc2-ef44dcdfda26" providerId="ADAL" clId="{4D7B518B-CC4D-4658-A534-D78F9881139E}" dt="2023-05-14T11:11:38.042" v="808" actId="1076"/>
          <ac:picMkLst>
            <pc:docMk/>
            <pc:sldMk cId="2897766919" sldId="301"/>
            <ac:picMk id="10" creationId="{AB86625F-53F6-4ED4-A41A-FAA6A455700B}"/>
          </ac:picMkLst>
        </pc:picChg>
        <pc:cxnChg chg="mod">
          <ac:chgData name="宇轩 朱" userId="a3e29a22-7cd9-4f56-acc2-ef44dcdfda26" providerId="ADAL" clId="{4D7B518B-CC4D-4658-A534-D78F9881139E}" dt="2023-05-14T11:11:34.837" v="807" actId="1076"/>
          <ac:cxnSpMkLst>
            <pc:docMk/>
            <pc:sldMk cId="2897766919" sldId="301"/>
            <ac:cxnSpMk id="11" creationId="{1238660A-353D-4085-8593-ABA8684035EA}"/>
          </ac:cxnSpMkLst>
        </pc:cxnChg>
      </pc:sldChg>
      <pc:sldChg chg="modSp modTransition modAnim addCm delCm">
        <pc:chgData name="宇轩 朱" userId="a3e29a22-7cd9-4f56-acc2-ef44dcdfda26" providerId="ADAL" clId="{4D7B518B-CC4D-4658-A534-D78F9881139E}" dt="2023-05-14T12:19:52.507" v="1514"/>
        <pc:sldMkLst>
          <pc:docMk/>
          <pc:sldMk cId="3770227883" sldId="302"/>
        </pc:sldMkLst>
        <pc:spChg chg="mod">
          <ac:chgData name="宇轩 朱" userId="a3e29a22-7cd9-4f56-acc2-ef44dcdfda26" providerId="ADAL" clId="{4D7B518B-CC4D-4658-A534-D78F9881139E}" dt="2023-05-14T11:10:35.676" v="797" actId="1076"/>
          <ac:spMkLst>
            <pc:docMk/>
            <pc:sldMk cId="3770227883" sldId="302"/>
            <ac:spMk id="11" creationId="{66DCDABB-8CE0-4E96-A183-7BF99C28EF86}"/>
          </ac:spMkLst>
        </pc:spChg>
        <pc:spChg chg="mod">
          <ac:chgData name="宇轩 朱" userId="a3e29a22-7cd9-4f56-acc2-ef44dcdfda26" providerId="ADAL" clId="{4D7B518B-CC4D-4658-A534-D78F9881139E}" dt="2023-05-14T11:10:35.676" v="797" actId="1076"/>
          <ac:spMkLst>
            <pc:docMk/>
            <pc:sldMk cId="3770227883" sldId="302"/>
            <ac:spMk id="12" creationId="{C7DEAC52-E836-4E0C-9877-4FD31327B9C1}"/>
          </ac:spMkLst>
        </pc:spChg>
        <pc:spChg chg="mod">
          <ac:chgData name="宇轩 朱" userId="a3e29a22-7cd9-4f56-acc2-ef44dcdfda26" providerId="ADAL" clId="{4D7B518B-CC4D-4658-A534-D78F9881139E}" dt="2023-05-14T11:10:35.676" v="797" actId="1076"/>
          <ac:spMkLst>
            <pc:docMk/>
            <pc:sldMk cId="3770227883" sldId="302"/>
            <ac:spMk id="13" creationId="{CF9D1EED-51E3-405A-AF06-832E19170F72}"/>
          </ac:spMkLst>
        </pc:spChg>
        <pc:spChg chg="mod">
          <ac:chgData name="宇轩 朱" userId="a3e29a22-7cd9-4f56-acc2-ef44dcdfda26" providerId="ADAL" clId="{4D7B518B-CC4D-4658-A534-D78F9881139E}" dt="2023-05-14T11:10:35.676" v="797" actId="1076"/>
          <ac:spMkLst>
            <pc:docMk/>
            <pc:sldMk cId="3770227883" sldId="302"/>
            <ac:spMk id="16" creationId="{DBD1C149-17CA-444A-A83A-643302572141}"/>
          </ac:spMkLst>
        </pc:spChg>
        <pc:spChg chg="mod">
          <ac:chgData name="宇轩 朱" userId="a3e29a22-7cd9-4f56-acc2-ef44dcdfda26" providerId="ADAL" clId="{4D7B518B-CC4D-4658-A534-D78F9881139E}" dt="2023-05-14T11:10:35.676" v="797" actId="1076"/>
          <ac:spMkLst>
            <pc:docMk/>
            <pc:sldMk cId="3770227883" sldId="302"/>
            <ac:spMk id="17" creationId="{10CDE319-324F-418C-96BF-2C547995FB03}"/>
          </ac:spMkLst>
        </pc:spChg>
        <pc:spChg chg="mod">
          <ac:chgData name="宇轩 朱" userId="a3e29a22-7cd9-4f56-acc2-ef44dcdfda26" providerId="ADAL" clId="{4D7B518B-CC4D-4658-A534-D78F9881139E}" dt="2023-05-14T11:10:35.676" v="797" actId="1076"/>
          <ac:spMkLst>
            <pc:docMk/>
            <pc:sldMk cId="3770227883" sldId="302"/>
            <ac:spMk id="18" creationId="{1CD03DF7-EA57-4F8B-9E6C-1D46C8C04E1E}"/>
          </ac:spMkLst>
        </pc:spChg>
        <pc:spChg chg="mod">
          <ac:chgData name="宇轩 朱" userId="a3e29a22-7cd9-4f56-acc2-ef44dcdfda26" providerId="ADAL" clId="{4D7B518B-CC4D-4658-A534-D78F9881139E}" dt="2023-05-14T11:10:35.676" v="797" actId="1076"/>
          <ac:spMkLst>
            <pc:docMk/>
            <pc:sldMk cId="3770227883" sldId="302"/>
            <ac:spMk id="19" creationId="{F98819FC-4055-4436-856F-0B635735C1B0}"/>
          </ac:spMkLst>
        </pc:spChg>
      </pc:sldChg>
      <pc:sldChg chg="addSp delSp 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1057487730" sldId="303"/>
        </pc:sldMkLst>
        <pc:spChg chg="mod">
          <ac:chgData name="宇轩 朱" userId="a3e29a22-7cd9-4f56-acc2-ef44dcdfda26" providerId="ADAL" clId="{4D7B518B-CC4D-4658-A534-D78F9881139E}" dt="2023-05-14T11:12:57.110" v="835" actId="1076"/>
          <ac:spMkLst>
            <pc:docMk/>
            <pc:sldMk cId="1057487730" sldId="303"/>
            <ac:spMk id="13" creationId="{1E4FCA9E-7DB9-48A0-B23E-B37737F2893C}"/>
          </ac:spMkLst>
        </pc:spChg>
        <pc:spChg chg="add del mod">
          <ac:chgData name="宇轩 朱" userId="a3e29a22-7cd9-4f56-acc2-ef44dcdfda26" providerId="ADAL" clId="{4D7B518B-CC4D-4658-A534-D78F9881139E}" dt="2023-05-14T11:12:57.110" v="835" actId="1076"/>
          <ac:spMkLst>
            <pc:docMk/>
            <pc:sldMk cId="1057487730" sldId="303"/>
            <ac:spMk id="14" creationId="{99866534-B6F9-46FE-8929-FFB229E17087}"/>
          </ac:spMkLst>
        </pc:spChg>
        <pc:spChg chg="add del mod">
          <ac:chgData name="宇轩 朱" userId="a3e29a22-7cd9-4f56-acc2-ef44dcdfda26" providerId="ADAL" clId="{4D7B518B-CC4D-4658-A534-D78F9881139E}" dt="2023-05-14T11:12:57.110" v="835" actId="1076"/>
          <ac:spMkLst>
            <pc:docMk/>
            <pc:sldMk cId="1057487730" sldId="303"/>
            <ac:spMk id="16" creationId="{D5A3F442-FD2A-4AC3-9B4F-DB7C27730073}"/>
          </ac:spMkLst>
        </pc:spChg>
        <pc:spChg chg="add del mod">
          <ac:chgData name="宇轩 朱" userId="a3e29a22-7cd9-4f56-acc2-ef44dcdfda26" providerId="ADAL" clId="{4D7B518B-CC4D-4658-A534-D78F9881139E}" dt="2023-05-14T11:12:57.110" v="835" actId="1076"/>
          <ac:spMkLst>
            <pc:docMk/>
            <pc:sldMk cId="1057487730" sldId="303"/>
            <ac:spMk id="20" creationId="{D845F60F-359F-4FE5-A3A8-3935D9BD4967}"/>
          </ac:spMkLst>
        </pc:spChg>
        <pc:spChg chg="add del mod">
          <ac:chgData name="宇轩 朱" userId="a3e29a22-7cd9-4f56-acc2-ef44dcdfda26" providerId="ADAL" clId="{4D7B518B-CC4D-4658-A534-D78F9881139E}" dt="2023-05-14T11:12:57.110" v="835" actId="1076"/>
          <ac:spMkLst>
            <pc:docMk/>
            <pc:sldMk cId="1057487730" sldId="303"/>
            <ac:spMk id="22" creationId="{516BDAFB-5F67-4856-ACCF-44991BCE8E15}"/>
          </ac:spMkLst>
        </pc:spChg>
        <pc:cxnChg chg="mod">
          <ac:chgData name="宇轩 朱" userId="a3e29a22-7cd9-4f56-acc2-ef44dcdfda26" providerId="ADAL" clId="{4D7B518B-CC4D-4658-A534-D78F9881139E}" dt="2023-05-14T11:12:57.110" v="835" actId="1076"/>
          <ac:cxnSpMkLst>
            <pc:docMk/>
            <pc:sldMk cId="1057487730" sldId="303"/>
            <ac:cxnSpMk id="10" creationId="{4FC203E8-6BC8-428C-83F6-8AEC39C41391}"/>
          </ac:cxnSpMkLst>
        </pc:cxnChg>
        <pc:cxnChg chg="mod">
          <ac:chgData name="宇轩 朱" userId="a3e29a22-7cd9-4f56-acc2-ef44dcdfda26" providerId="ADAL" clId="{4D7B518B-CC4D-4658-A534-D78F9881139E}" dt="2023-05-14T11:12:57.110" v="835" actId="1076"/>
          <ac:cxnSpMkLst>
            <pc:docMk/>
            <pc:sldMk cId="1057487730" sldId="303"/>
            <ac:cxnSpMk id="12" creationId="{DA9C6D9E-B3A1-4201-8521-62864E32CBAE}"/>
          </ac:cxnSpMkLst>
        </pc:cxnChg>
      </pc:sldChg>
      <pc:sldChg chg="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4065519632" sldId="304"/>
        </pc:sldMkLst>
        <pc:spChg chg="mod">
          <ac:chgData name="宇轩 朱" userId="a3e29a22-7cd9-4f56-acc2-ef44dcdfda26" providerId="ADAL" clId="{4D7B518B-CC4D-4658-A534-D78F9881139E}" dt="2023-05-14T11:13:38.427" v="844" actId="465"/>
          <ac:spMkLst>
            <pc:docMk/>
            <pc:sldMk cId="4065519632" sldId="304"/>
            <ac:spMk id="5" creationId="{E4080FD6-1FC3-4C23-8D7A-41524DFB1EA7}"/>
          </ac:spMkLst>
        </pc:spChg>
        <pc:spChg chg="mod">
          <ac:chgData name="宇轩 朱" userId="a3e29a22-7cd9-4f56-acc2-ef44dcdfda26" providerId="ADAL" clId="{4D7B518B-CC4D-4658-A534-D78F9881139E}" dt="2023-05-14T11:13:38.427" v="844" actId="465"/>
          <ac:spMkLst>
            <pc:docMk/>
            <pc:sldMk cId="4065519632" sldId="304"/>
            <ac:spMk id="14" creationId="{0894C7A8-C039-44EB-8EE8-9F1A3745771F}"/>
          </ac:spMkLst>
        </pc:spChg>
        <pc:spChg chg="mod">
          <ac:chgData name="宇轩 朱" userId="a3e29a22-7cd9-4f56-acc2-ef44dcdfda26" providerId="ADAL" clId="{4D7B518B-CC4D-4658-A534-D78F9881139E}" dt="2023-05-14T11:13:38.427" v="844" actId="465"/>
          <ac:spMkLst>
            <pc:docMk/>
            <pc:sldMk cId="4065519632" sldId="304"/>
            <ac:spMk id="16" creationId="{D050FDF1-13AD-4DC5-9902-6EF660CCC31C}"/>
          </ac:spMkLst>
        </pc:spChg>
        <pc:spChg chg="mod">
          <ac:chgData name="宇轩 朱" userId="a3e29a22-7cd9-4f56-acc2-ef44dcdfda26" providerId="ADAL" clId="{4D7B518B-CC4D-4658-A534-D78F9881139E}" dt="2023-05-14T11:13:38.427" v="844" actId="465"/>
          <ac:spMkLst>
            <pc:docMk/>
            <pc:sldMk cId="4065519632" sldId="304"/>
            <ac:spMk id="19" creationId="{17B6402E-A97D-45ED-B837-E1EBF91FD17C}"/>
          </ac:spMkLst>
        </pc:spChg>
        <pc:spChg chg="mod">
          <ac:chgData name="宇轩 朱" userId="a3e29a22-7cd9-4f56-acc2-ef44dcdfda26" providerId="ADAL" clId="{4D7B518B-CC4D-4658-A534-D78F9881139E}" dt="2023-05-14T11:13:38.427" v="844" actId="465"/>
          <ac:spMkLst>
            <pc:docMk/>
            <pc:sldMk cId="4065519632" sldId="304"/>
            <ac:spMk id="20" creationId="{D845F60F-359F-4FE5-A3A8-3935D9BD4967}"/>
          </ac:spMkLst>
        </pc:spChg>
      </pc:sldChg>
      <pc:sldChg chg="delSp modSp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123011134" sldId="305"/>
        </pc:sldMkLst>
        <pc:spChg chg="del">
          <ac:chgData name="宇轩 朱" userId="a3e29a22-7cd9-4f56-acc2-ef44dcdfda26" providerId="ADAL" clId="{4D7B518B-CC4D-4658-A534-D78F9881139E}" dt="2023-05-14T11:14:27.584" v="848" actId="478"/>
          <ac:spMkLst>
            <pc:docMk/>
            <pc:sldMk cId="123011134" sldId="305"/>
            <ac:spMk id="5" creationId="{E4080FD6-1FC3-4C23-8D7A-41524DFB1EA7}"/>
          </ac:spMkLst>
        </pc:spChg>
        <pc:spChg chg="mod">
          <ac:chgData name="宇轩 朱" userId="a3e29a22-7cd9-4f56-acc2-ef44dcdfda26" providerId="ADAL" clId="{4D7B518B-CC4D-4658-A534-D78F9881139E}" dt="2023-05-14T11:14:56.316" v="861" actId="1076"/>
          <ac:spMkLst>
            <pc:docMk/>
            <pc:sldMk cId="123011134" sldId="305"/>
            <ac:spMk id="11" creationId="{D457CCCC-7BD4-4945-B6EF-1BF9C26E5F3C}"/>
          </ac:spMkLst>
        </pc:spChg>
        <pc:spChg chg="mod">
          <ac:chgData name="宇轩 朱" userId="a3e29a22-7cd9-4f56-acc2-ef44dcdfda26" providerId="ADAL" clId="{4D7B518B-CC4D-4658-A534-D78F9881139E}" dt="2023-05-14T11:14:56.316" v="861" actId="1076"/>
          <ac:spMkLst>
            <pc:docMk/>
            <pc:sldMk cId="123011134" sldId="305"/>
            <ac:spMk id="14" creationId="{0894C7A8-C039-44EB-8EE8-9F1A3745771F}"/>
          </ac:spMkLst>
        </pc:spChg>
        <pc:spChg chg="mod">
          <ac:chgData name="宇轩 朱" userId="a3e29a22-7cd9-4f56-acc2-ef44dcdfda26" providerId="ADAL" clId="{4D7B518B-CC4D-4658-A534-D78F9881139E}" dt="2023-05-14T11:14:56.316" v="861" actId="1076"/>
          <ac:spMkLst>
            <pc:docMk/>
            <pc:sldMk cId="123011134" sldId="305"/>
            <ac:spMk id="19" creationId="{17B6402E-A97D-45ED-B837-E1EBF91FD17C}"/>
          </ac:spMkLst>
        </pc:spChg>
        <pc:spChg chg="mod">
          <ac:chgData name="宇轩 朱" userId="a3e29a22-7cd9-4f56-acc2-ef44dcdfda26" providerId="ADAL" clId="{4D7B518B-CC4D-4658-A534-D78F9881139E}" dt="2023-05-14T11:14:22.425" v="847" actId="20577"/>
          <ac:spMkLst>
            <pc:docMk/>
            <pc:sldMk cId="123011134" sldId="305"/>
            <ac:spMk id="20" creationId="{D845F60F-359F-4FE5-A3A8-3935D9BD4967}"/>
          </ac:spMkLst>
        </pc:spChg>
      </pc:sldChg>
      <pc:sldChg chg="addSp delSp modSp add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3630898177" sldId="306"/>
        </pc:sldMkLst>
        <pc:spChg chg="add mod">
          <ac:chgData name="宇轩 朱" userId="a3e29a22-7cd9-4f56-acc2-ef44dcdfda26" providerId="ADAL" clId="{4D7B518B-CC4D-4658-A534-D78F9881139E}" dt="2023-05-14T08:55:38.560" v="111" actId="552"/>
          <ac:spMkLst>
            <pc:docMk/>
            <pc:sldMk cId="3630898177" sldId="306"/>
            <ac:spMk id="2" creationId="{A4807375-C042-4F9D-9CB4-AB10A9818F37}"/>
          </ac:spMkLst>
        </pc:spChg>
        <pc:spChg chg="add mod">
          <ac:chgData name="宇轩 朱" userId="a3e29a22-7cd9-4f56-acc2-ef44dcdfda26" providerId="ADAL" clId="{4D7B518B-CC4D-4658-A534-D78F9881139E}" dt="2023-05-14T08:55:38.560" v="111" actId="552"/>
          <ac:spMkLst>
            <pc:docMk/>
            <pc:sldMk cId="3630898177" sldId="306"/>
            <ac:spMk id="3" creationId="{270349A6-E5BD-460A-91E2-C69961619EE5}"/>
          </ac:spMkLst>
        </pc:spChg>
        <pc:spChg chg="add mod">
          <ac:chgData name="宇轩 朱" userId="a3e29a22-7cd9-4f56-acc2-ef44dcdfda26" providerId="ADAL" clId="{4D7B518B-CC4D-4658-A534-D78F9881139E}" dt="2023-05-14T08:55:38.560" v="111" actId="552"/>
          <ac:spMkLst>
            <pc:docMk/>
            <pc:sldMk cId="3630898177" sldId="306"/>
            <ac:spMk id="5" creationId="{EBFF9AE5-37DD-46C2-9C06-F86D77EC7B41}"/>
          </ac:spMkLst>
        </pc:spChg>
        <pc:spChg chg="del">
          <ac:chgData name="宇轩 朱" userId="a3e29a22-7cd9-4f56-acc2-ef44dcdfda26" providerId="ADAL" clId="{4D7B518B-CC4D-4658-A534-D78F9881139E}" dt="2023-05-14T08:50:43.688" v="65" actId="478"/>
          <ac:spMkLst>
            <pc:docMk/>
            <pc:sldMk cId="3630898177" sldId="306"/>
            <ac:spMk id="8" creationId="{ECB16B9D-812A-4E87-8EB1-7C6EC1ADCA86}"/>
          </ac:spMkLst>
        </pc:spChg>
        <pc:spChg chg="add mod">
          <ac:chgData name="宇轩 朱" userId="a3e29a22-7cd9-4f56-acc2-ef44dcdfda26" providerId="ADAL" clId="{4D7B518B-CC4D-4658-A534-D78F9881139E}" dt="2023-05-14T08:55:41.410" v="112" actId="552"/>
          <ac:spMkLst>
            <pc:docMk/>
            <pc:sldMk cId="3630898177" sldId="306"/>
            <ac:spMk id="10" creationId="{00CC92D8-F49A-45B2-8DD6-C305AFBD97A7}"/>
          </ac:spMkLst>
        </pc:spChg>
        <pc:spChg chg="add mod">
          <ac:chgData name="宇轩 朱" userId="a3e29a22-7cd9-4f56-acc2-ef44dcdfda26" providerId="ADAL" clId="{4D7B518B-CC4D-4658-A534-D78F9881139E}" dt="2023-05-14T11:51:26.442" v="1235" actId="1076"/>
          <ac:spMkLst>
            <pc:docMk/>
            <pc:sldMk cId="3630898177" sldId="306"/>
            <ac:spMk id="12" creationId="{3CFE471E-7C21-483A-A0A0-12CFDCF46CDD}"/>
          </ac:spMkLst>
        </pc:spChg>
        <pc:spChg chg="add mod">
          <ac:chgData name="宇轩 朱" userId="a3e29a22-7cd9-4f56-acc2-ef44dcdfda26" providerId="ADAL" clId="{4D7B518B-CC4D-4658-A534-D78F9881139E}" dt="2023-05-14T08:55:49.920" v="114" actId="1076"/>
          <ac:spMkLst>
            <pc:docMk/>
            <pc:sldMk cId="3630898177" sldId="306"/>
            <ac:spMk id="13" creationId="{6319D9A2-55AE-413D-9437-20F9F71ADC40}"/>
          </ac:spMkLst>
        </pc:spChg>
        <pc:spChg chg="add mod">
          <ac:chgData name="宇轩 朱" userId="a3e29a22-7cd9-4f56-acc2-ef44dcdfda26" providerId="ADAL" clId="{4D7B518B-CC4D-4658-A534-D78F9881139E}" dt="2023-05-14T08:55:46.920" v="113" actId="14100"/>
          <ac:spMkLst>
            <pc:docMk/>
            <pc:sldMk cId="3630898177" sldId="306"/>
            <ac:spMk id="14" creationId="{E9C7DC0A-BCCE-4C4D-B211-A83BD53418F9}"/>
          </ac:spMkLst>
        </pc:spChg>
        <pc:spChg chg="add mod">
          <ac:chgData name="宇轩 朱" userId="a3e29a22-7cd9-4f56-acc2-ef44dcdfda26" providerId="ADAL" clId="{4D7B518B-CC4D-4658-A534-D78F9881139E}" dt="2023-05-14T08:55:41.410" v="112" actId="552"/>
          <ac:spMkLst>
            <pc:docMk/>
            <pc:sldMk cId="3630898177" sldId="306"/>
            <ac:spMk id="15" creationId="{3287F99E-4BFA-49D3-ACF9-A520F2FEDF31}"/>
          </ac:spMkLst>
        </pc:spChg>
        <pc:spChg chg="del">
          <ac:chgData name="宇轩 朱" userId="a3e29a22-7cd9-4f56-acc2-ef44dcdfda26" providerId="ADAL" clId="{4D7B518B-CC4D-4658-A534-D78F9881139E}" dt="2023-05-14T08:50:43.092" v="64" actId="478"/>
          <ac:spMkLst>
            <pc:docMk/>
            <pc:sldMk cId="3630898177" sldId="306"/>
            <ac:spMk id="18" creationId="{84F1700C-FE0F-456B-BA22-DE87ECCC850C}"/>
          </ac:spMkLst>
        </pc:spChg>
        <pc:spChg chg="del">
          <ac:chgData name="宇轩 朱" userId="a3e29a22-7cd9-4f56-acc2-ef44dcdfda26" providerId="ADAL" clId="{4D7B518B-CC4D-4658-A534-D78F9881139E}" dt="2023-05-14T08:50:43.092" v="64" actId="478"/>
          <ac:spMkLst>
            <pc:docMk/>
            <pc:sldMk cId="3630898177" sldId="306"/>
            <ac:spMk id="20" creationId="{41CCE63B-0487-45D8-A94B-78DF57DB697E}"/>
          </ac:spMkLst>
        </pc:spChg>
        <pc:spChg chg="del mod">
          <ac:chgData name="宇轩 朱" userId="a3e29a22-7cd9-4f56-acc2-ef44dcdfda26" providerId="ADAL" clId="{4D7B518B-CC4D-4658-A534-D78F9881139E}" dt="2023-05-14T08:50:44.941" v="67" actId="478"/>
          <ac:spMkLst>
            <pc:docMk/>
            <pc:sldMk cId="3630898177" sldId="306"/>
            <ac:spMk id="21" creationId="{45D2407F-7AF2-4673-AC80-97934EAA2805}"/>
          </ac:spMkLst>
        </pc:spChg>
        <pc:picChg chg="del">
          <ac:chgData name="宇轩 朱" userId="a3e29a22-7cd9-4f56-acc2-ef44dcdfda26" providerId="ADAL" clId="{4D7B518B-CC4D-4658-A534-D78F9881139E}" dt="2023-05-14T08:50:43.092" v="64" actId="478"/>
          <ac:picMkLst>
            <pc:docMk/>
            <pc:sldMk cId="3630898177" sldId="306"/>
            <ac:picMk id="17" creationId="{0CF33F7B-7703-40B0-AF79-4664E7C8C371}"/>
          </ac:picMkLst>
        </pc:picChg>
        <pc:cxnChg chg="add mod">
          <ac:chgData name="宇轩 朱" userId="a3e29a22-7cd9-4f56-acc2-ef44dcdfda26" providerId="ADAL" clId="{4D7B518B-CC4D-4658-A534-D78F9881139E}" dt="2023-05-14T11:51:26.442" v="1235" actId="1076"/>
          <ac:cxnSpMkLst>
            <pc:docMk/>
            <pc:sldMk cId="3630898177" sldId="306"/>
            <ac:cxnSpMk id="11" creationId="{71E4D646-C9C9-428D-88C5-14B831955AF2}"/>
          </ac:cxnSpMkLst>
        </pc:cxnChg>
      </pc:sldChg>
      <pc:sldChg chg="addSp delSp modSp add modTransition modAnim">
        <pc:chgData name="宇轩 朱" userId="a3e29a22-7cd9-4f56-acc2-ef44dcdfda26" providerId="ADAL" clId="{4D7B518B-CC4D-4658-A534-D78F9881139E}" dt="2023-05-14T12:20:17.853" v="1517"/>
        <pc:sldMkLst>
          <pc:docMk/>
          <pc:sldMk cId="753055789" sldId="307"/>
        </pc:sldMkLst>
        <pc:spChg chg="del mod">
          <ac:chgData name="宇轩 朱" userId="a3e29a22-7cd9-4f56-acc2-ef44dcdfda26" providerId="ADAL" clId="{4D7B518B-CC4D-4658-A534-D78F9881139E}" dt="2023-05-14T08:59:41.301" v="170" actId="478"/>
          <ac:spMkLst>
            <pc:docMk/>
            <pc:sldMk cId="753055789" sldId="307"/>
            <ac:spMk id="8" creationId="{ECB16B9D-812A-4E87-8EB1-7C6EC1ADCA86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12" creationId="{4FD92EDB-2228-49D1-B4E9-7F900A12374B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14" creationId="{F0289816-EFB5-4978-8E47-9B3519C1526E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17" creationId="{246FE76A-8092-4672-B5A1-13C3E38D8D13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18" creationId="{8F00DBC7-C4DB-40B2-B31E-A6E12C261959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19" creationId="{F28A7933-7EE9-40AD-BCD6-0367257A9EF6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20" creationId="{D845F60F-359F-4FE5-A3A8-3935D9BD4967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21" creationId="{E19E57EA-9685-4AB6-A259-740A3B3E61CA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22" creationId="{1B477568-249A-4C1C-8696-FCC96E0A8969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23" creationId="{384CA284-2AE2-466D-8CAD-7CAF6987FC73}"/>
          </ac:spMkLst>
        </pc:spChg>
        <pc:spChg chg="del">
          <ac:chgData name="宇轩 朱" userId="a3e29a22-7cd9-4f56-acc2-ef44dcdfda26" providerId="ADAL" clId="{4D7B518B-CC4D-4658-A534-D78F9881139E}" dt="2023-05-14T08:59:39.882" v="168" actId="478"/>
          <ac:spMkLst>
            <pc:docMk/>
            <pc:sldMk cId="753055789" sldId="307"/>
            <ac:spMk id="24" creationId="{25804081-C400-44A0-8E04-317F9FAE4914}"/>
          </ac:spMkLst>
        </pc:spChg>
        <pc:picChg chg="add mod">
          <ac:chgData name="宇轩 朱" userId="a3e29a22-7cd9-4f56-acc2-ef44dcdfda26" providerId="ADAL" clId="{4D7B518B-CC4D-4658-A534-D78F9881139E}" dt="2023-05-14T09:00:01.250" v="174" actId="1076"/>
          <ac:picMkLst>
            <pc:docMk/>
            <pc:sldMk cId="753055789" sldId="307"/>
            <ac:picMk id="2" creationId="{1ED2F051-17A3-4F37-9C51-B829F801F969}"/>
          </ac:picMkLst>
        </pc:picChg>
      </pc:sldChg>
      <pc:sldChg chg="addSp delSp modSp add ord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3360838722" sldId="308"/>
        </pc:sldMkLst>
        <pc:spChg chg="del">
          <ac:chgData name="宇轩 朱" userId="a3e29a22-7cd9-4f56-acc2-ef44dcdfda26" providerId="ADAL" clId="{4D7B518B-CC4D-4658-A534-D78F9881139E}" dt="2023-05-14T09:16:05.106" v="354" actId="478"/>
          <ac:spMkLst>
            <pc:docMk/>
            <pc:sldMk cId="3360838722" sldId="308"/>
            <ac:spMk id="2" creationId="{0C57CD5C-C20E-424D-82FF-F25581402C8E}"/>
          </ac:spMkLst>
        </pc:spChg>
        <pc:spChg chg="add del mod">
          <ac:chgData name="宇轩 朱" userId="a3e29a22-7cd9-4f56-acc2-ef44dcdfda26" providerId="ADAL" clId="{4D7B518B-CC4D-4658-A534-D78F9881139E}" dt="2023-05-14T09:17:58.656" v="406"/>
          <ac:spMkLst>
            <pc:docMk/>
            <pc:sldMk cId="3360838722" sldId="308"/>
            <ac:spMk id="3" creationId="{04C69DFC-8DEB-48C0-AA6E-3AAEFF9F0F9A}"/>
          </ac:spMkLst>
        </pc:spChg>
        <pc:spChg chg="add mod">
          <ac:chgData name="宇轩 朱" userId="a3e29a22-7cd9-4f56-acc2-ef44dcdfda26" providerId="ADAL" clId="{4D7B518B-CC4D-4658-A534-D78F9881139E}" dt="2023-05-14T09:19:19.444" v="435" actId="1076"/>
          <ac:spMkLst>
            <pc:docMk/>
            <pc:sldMk cId="3360838722" sldId="308"/>
            <ac:spMk id="5" creationId="{ED1E9D3D-9E9D-41A9-B6D7-464DC2EFBA33}"/>
          </ac:spMkLst>
        </pc:spChg>
        <pc:spChg chg="add mod">
          <ac:chgData name="宇轩 朱" userId="a3e29a22-7cd9-4f56-acc2-ef44dcdfda26" providerId="ADAL" clId="{4D7B518B-CC4D-4658-A534-D78F9881139E}" dt="2023-05-14T09:19:19.444" v="435" actId="1076"/>
          <ac:spMkLst>
            <pc:docMk/>
            <pc:sldMk cId="3360838722" sldId="308"/>
            <ac:spMk id="8" creationId="{E09D39C3-8553-4DE7-B642-5EC8A024A5B7}"/>
          </ac:spMkLst>
        </pc:spChg>
        <pc:spChg chg="add mod">
          <ac:chgData name="宇轩 朱" userId="a3e29a22-7cd9-4f56-acc2-ef44dcdfda26" providerId="ADAL" clId="{4D7B518B-CC4D-4658-A534-D78F9881139E}" dt="2023-05-14T09:19:19.444" v="435" actId="1076"/>
          <ac:spMkLst>
            <pc:docMk/>
            <pc:sldMk cId="3360838722" sldId="308"/>
            <ac:spMk id="10" creationId="{1682AFF7-7C74-4FA5-AD90-68C6D264B160}"/>
          </ac:spMkLst>
        </pc:spChg>
        <pc:spChg chg="add mod">
          <ac:chgData name="宇轩 朱" userId="a3e29a22-7cd9-4f56-acc2-ef44dcdfda26" providerId="ADAL" clId="{4D7B518B-CC4D-4658-A534-D78F9881139E}" dt="2023-05-14T09:19:19.444" v="435" actId="1076"/>
          <ac:spMkLst>
            <pc:docMk/>
            <pc:sldMk cId="3360838722" sldId="308"/>
            <ac:spMk id="11" creationId="{E04F8269-2AB9-4330-92CF-BCE91205680C}"/>
          </ac:spMkLst>
        </pc:spChg>
        <pc:spChg chg="add mod">
          <ac:chgData name="宇轩 朱" userId="a3e29a22-7cd9-4f56-acc2-ef44dcdfda26" providerId="ADAL" clId="{4D7B518B-CC4D-4658-A534-D78F9881139E}" dt="2023-05-14T09:19:19.444" v="435" actId="1076"/>
          <ac:spMkLst>
            <pc:docMk/>
            <pc:sldMk cId="3360838722" sldId="308"/>
            <ac:spMk id="15" creationId="{71D48781-C63C-40BB-94A5-7F4875FB1990}"/>
          </ac:spMkLst>
        </pc:spChg>
        <pc:spChg chg="add mod">
          <ac:chgData name="宇轩 朱" userId="a3e29a22-7cd9-4f56-acc2-ef44dcdfda26" providerId="ADAL" clId="{4D7B518B-CC4D-4658-A534-D78F9881139E}" dt="2023-05-14T09:19:19.444" v="435" actId="1076"/>
          <ac:spMkLst>
            <pc:docMk/>
            <pc:sldMk cId="3360838722" sldId="308"/>
            <ac:spMk id="17" creationId="{BEB6DE52-EA5A-45B7-94D0-BB509F6D5DE6}"/>
          </ac:spMkLst>
        </pc:spChg>
        <pc:spChg chg="add mod">
          <ac:chgData name="宇轩 朱" userId="a3e29a22-7cd9-4f56-acc2-ef44dcdfda26" providerId="ADAL" clId="{4D7B518B-CC4D-4658-A534-D78F9881139E}" dt="2023-05-14T09:19:19.444" v="435" actId="1076"/>
          <ac:spMkLst>
            <pc:docMk/>
            <pc:sldMk cId="3360838722" sldId="308"/>
            <ac:spMk id="18" creationId="{6286E2E0-D4BE-4982-94BD-BF33C7501C0D}"/>
          </ac:spMkLst>
        </pc:spChg>
        <pc:spChg chg="del">
          <ac:chgData name="宇轩 朱" userId="a3e29a22-7cd9-4f56-acc2-ef44dcdfda26" providerId="ADAL" clId="{4D7B518B-CC4D-4658-A534-D78F9881139E}" dt="2023-05-14T09:16:05.106" v="354" actId="478"/>
          <ac:spMkLst>
            <pc:docMk/>
            <pc:sldMk cId="3360838722" sldId="308"/>
            <ac:spMk id="19" creationId="{F28A7933-7EE9-40AD-BCD6-0367257A9EF6}"/>
          </ac:spMkLst>
        </pc:spChg>
        <pc:spChg chg="del">
          <ac:chgData name="宇轩 朱" userId="a3e29a22-7cd9-4f56-acc2-ef44dcdfda26" providerId="ADAL" clId="{4D7B518B-CC4D-4658-A534-D78F9881139E}" dt="2023-05-14T09:16:05.106" v="354" actId="478"/>
          <ac:spMkLst>
            <pc:docMk/>
            <pc:sldMk cId="3360838722" sldId="308"/>
            <ac:spMk id="21" creationId="{E19E57EA-9685-4AB6-A259-740A3B3E61CA}"/>
          </ac:spMkLst>
        </pc:spChg>
        <pc:picChg chg="mod">
          <ac:chgData name="宇轩 朱" userId="a3e29a22-7cd9-4f56-acc2-ef44dcdfda26" providerId="ADAL" clId="{4D7B518B-CC4D-4658-A534-D78F9881139E}" dt="2023-05-14T12:08:56.353" v="1397" actId="1076"/>
          <ac:picMkLst>
            <pc:docMk/>
            <pc:sldMk cId="3360838722" sldId="308"/>
            <ac:picMk id="16" creationId="{A694CE4E-A619-4B01-8C16-BAA9A4E0F474}"/>
          </ac:picMkLst>
        </pc:picChg>
      </pc:sldChg>
      <pc:sldChg chg="addSp delSp modSp add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2436990847" sldId="309"/>
        </pc:sldMkLst>
        <pc:spChg chg="mod">
          <ac:chgData name="宇轩 朱" userId="a3e29a22-7cd9-4f56-acc2-ef44dcdfda26" providerId="ADAL" clId="{4D7B518B-CC4D-4658-A534-D78F9881139E}" dt="2023-05-14T10:47:57.391" v="615" actId="20577"/>
          <ac:spMkLst>
            <pc:docMk/>
            <pc:sldMk cId="2436990847" sldId="309"/>
            <ac:spMk id="7" creationId="{2950D506-E6D5-44A3-82D1-AB64DD1CE87C}"/>
          </ac:spMkLst>
        </pc:spChg>
        <pc:spChg chg="mod">
          <ac:chgData name="宇轩 朱" userId="a3e29a22-7cd9-4f56-acc2-ef44dcdfda26" providerId="ADAL" clId="{4D7B518B-CC4D-4658-A534-D78F9881139E}" dt="2023-05-14T10:48:07.052" v="616" actId="1076"/>
          <ac:spMkLst>
            <pc:docMk/>
            <pc:sldMk cId="2436990847" sldId="309"/>
            <ac:spMk id="8" creationId="{658A7AC9-7CE8-412D-A771-35495D2226A2}"/>
          </ac:spMkLst>
        </pc:spChg>
        <pc:spChg chg="mod">
          <ac:chgData name="宇轩 朱" userId="a3e29a22-7cd9-4f56-acc2-ef44dcdfda26" providerId="ADAL" clId="{4D7B518B-CC4D-4658-A534-D78F9881139E}" dt="2023-05-14T10:48:07.052" v="616" actId="1076"/>
          <ac:spMkLst>
            <pc:docMk/>
            <pc:sldMk cId="2436990847" sldId="309"/>
            <ac:spMk id="10" creationId="{CC68E1E1-0860-4288-9CE9-32721B00406A}"/>
          </ac:spMkLst>
        </pc:spChg>
        <pc:spChg chg="mod">
          <ac:chgData name="宇轩 朱" userId="a3e29a22-7cd9-4f56-acc2-ef44dcdfda26" providerId="ADAL" clId="{4D7B518B-CC4D-4658-A534-D78F9881139E}" dt="2023-05-14T10:48:07.052" v="616" actId="1076"/>
          <ac:spMkLst>
            <pc:docMk/>
            <pc:sldMk cId="2436990847" sldId="309"/>
            <ac:spMk id="11" creationId="{32372A39-A16B-4C35-943C-4CB6BCE2D159}"/>
          </ac:spMkLst>
        </pc:spChg>
        <pc:spChg chg="del">
          <ac:chgData name="宇轩 朱" userId="a3e29a22-7cd9-4f56-acc2-ef44dcdfda26" providerId="ADAL" clId="{4D7B518B-CC4D-4658-A534-D78F9881139E}" dt="2023-05-14T10:47:32.980" v="602" actId="478"/>
          <ac:spMkLst>
            <pc:docMk/>
            <pc:sldMk cId="2436990847" sldId="309"/>
            <ac:spMk id="12" creationId="{0AE1DC0D-69B6-4A4F-ADA4-7DCA674A97E4}"/>
          </ac:spMkLst>
        </pc:spChg>
        <pc:spChg chg="mod">
          <ac:chgData name="宇轩 朱" userId="a3e29a22-7cd9-4f56-acc2-ef44dcdfda26" providerId="ADAL" clId="{4D7B518B-CC4D-4658-A534-D78F9881139E}" dt="2023-05-14T11:15:29.957" v="868" actId="20577"/>
          <ac:spMkLst>
            <pc:docMk/>
            <pc:sldMk cId="2436990847" sldId="309"/>
            <ac:spMk id="13" creationId="{8EEF8F3D-8E95-4AC7-9F06-04EFE90FBBA8}"/>
          </ac:spMkLst>
        </pc:spChg>
        <pc:spChg chg="del">
          <ac:chgData name="宇轩 朱" userId="a3e29a22-7cd9-4f56-acc2-ef44dcdfda26" providerId="ADAL" clId="{4D7B518B-CC4D-4658-A534-D78F9881139E}" dt="2023-05-14T10:47:44.772" v="610" actId="478"/>
          <ac:spMkLst>
            <pc:docMk/>
            <pc:sldMk cId="2436990847" sldId="309"/>
            <ac:spMk id="14" creationId="{D5A4F520-E55E-4748-9234-BE5EA8E90911}"/>
          </ac:spMkLst>
        </pc:spChg>
        <pc:spChg chg="del">
          <ac:chgData name="宇轩 朱" userId="a3e29a22-7cd9-4f56-acc2-ef44dcdfda26" providerId="ADAL" clId="{4D7B518B-CC4D-4658-A534-D78F9881139E}" dt="2023-05-14T10:47:45.636" v="611" actId="478"/>
          <ac:spMkLst>
            <pc:docMk/>
            <pc:sldMk cId="2436990847" sldId="309"/>
            <ac:spMk id="15" creationId="{80B260A7-4B95-46D3-BDE7-49BDFF49CDED}"/>
          </ac:spMkLst>
        </pc:spChg>
        <pc:spChg chg="mod">
          <ac:chgData name="宇轩 朱" userId="a3e29a22-7cd9-4f56-acc2-ef44dcdfda26" providerId="ADAL" clId="{4D7B518B-CC4D-4658-A534-D78F9881139E}" dt="2023-05-14T10:48:07.052" v="616" actId="1076"/>
          <ac:spMkLst>
            <pc:docMk/>
            <pc:sldMk cId="2436990847" sldId="309"/>
            <ac:spMk id="17" creationId="{42DCD1F3-D3C7-48FD-96F1-087D812CC2D4}"/>
          </ac:spMkLst>
        </pc:spChg>
        <pc:spChg chg="mod">
          <ac:chgData name="宇轩 朱" userId="a3e29a22-7cd9-4f56-acc2-ef44dcdfda26" providerId="ADAL" clId="{4D7B518B-CC4D-4658-A534-D78F9881139E}" dt="2023-05-14T10:48:07.052" v="616" actId="1076"/>
          <ac:spMkLst>
            <pc:docMk/>
            <pc:sldMk cId="2436990847" sldId="309"/>
            <ac:spMk id="18" creationId="{6FEDC37A-4CBB-4280-AEB9-AAD3B671EF6F}"/>
          </ac:spMkLst>
        </pc:spChg>
        <pc:spChg chg="del">
          <ac:chgData name="宇轩 朱" userId="a3e29a22-7cd9-4f56-acc2-ef44dcdfda26" providerId="ADAL" clId="{4D7B518B-CC4D-4658-A534-D78F9881139E}" dt="2023-05-14T10:47:43.690" v="609" actId="478"/>
          <ac:spMkLst>
            <pc:docMk/>
            <pc:sldMk cId="2436990847" sldId="309"/>
            <ac:spMk id="19" creationId="{F28A7933-7EE9-40AD-BCD6-0367257A9EF6}"/>
          </ac:spMkLst>
        </pc:spChg>
        <pc:spChg chg="del">
          <ac:chgData name="宇轩 朱" userId="a3e29a22-7cd9-4f56-acc2-ef44dcdfda26" providerId="ADAL" clId="{4D7B518B-CC4D-4658-A534-D78F9881139E}" dt="2023-05-14T10:47:42.678" v="607" actId="478"/>
          <ac:spMkLst>
            <pc:docMk/>
            <pc:sldMk cId="2436990847" sldId="309"/>
            <ac:spMk id="20" creationId="{D845F60F-359F-4FE5-A3A8-3935D9BD4967}"/>
          </ac:spMkLst>
        </pc:spChg>
        <pc:spChg chg="del">
          <ac:chgData name="宇轩 朱" userId="a3e29a22-7cd9-4f56-acc2-ef44dcdfda26" providerId="ADAL" clId="{4D7B518B-CC4D-4658-A534-D78F9881139E}" dt="2023-05-14T10:47:43.262" v="608" actId="478"/>
          <ac:spMkLst>
            <pc:docMk/>
            <pc:sldMk cId="2436990847" sldId="309"/>
            <ac:spMk id="21" creationId="{E19E57EA-9685-4AB6-A259-740A3B3E61CA}"/>
          </ac:spMkLst>
        </pc:spChg>
        <pc:spChg chg="mod">
          <ac:chgData name="宇轩 朱" userId="a3e29a22-7cd9-4f56-acc2-ef44dcdfda26" providerId="ADAL" clId="{4D7B518B-CC4D-4658-A534-D78F9881139E}" dt="2023-05-14T10:48:07.052" v="616" actId="1076"/>
          <ac:spMkLst>
            <pc:docMk/>
            <pc:sldMk cId="2436990847" sldId="309"/>
            <ac:spMk id="23" creationId="{384CA284-2AE2-466D-8CAD-7CAF6987FC73}"/>
          </ac:spMkLst>
        </pc:spChg>
        <pc:spChg chg="del">
          <ac:chgData name="宇轩 朱" userId="a3e29a22-7cd9-4f56-acc2-ef44dcdfda26" providerId="ADAL" clId="{4D7B518B-CC4D-4658-A534-D78F9881139E}" dt="2023-05-14T10:47:41.873" v="606" actId="478"/>
          <ac:spMkLst>
            <pc:docMk/>
            <pc:sldMk cId="2436990847" sldId="309"/>
            <ac:spMk id="24" creationId="{25804081-C400-44A0-8E04-317F9FAE4914}"/>
          </ac:spMkLst>
        </pc:spChg>
        <pc:spChg chg="mod">
          <ac:chgData name="宇轩 朱" userId="a3e29a22-7cd9-4f56-acc2-ef44dcdfda26" providerId="ADAL" clId="{4D7B518B-CC4D-4658-A534-D78F9881139E}" dt="2023-05-14T10:48:07.052" v="616" actId="1076"/>
          <ac:spMkLst>
            <pc:docMk/>
            <pc:sldMk cId="2436990847" sldId="309"/>
            <ac:spMk id="25" creationId="{B8694AE5-F23B-4820-973E-AAF02EFDFF85}"/>
          </ac:spMkLst>
        </pc:spChg>
        <pc:spChg chg="del">
          <ac:chgData name="宇轩 朱" userId="a3e29a22-7cd9-4f56-acc2-ef44dcdfda26" providerId="ADAL" clId="{4D7B518B-CC4D-4658-A534-D78F9881139E}" dt="2023-05-14T10:47:46.208" v="612" actId="478"/>
          <ac:spMkLst>
            <pc:docMk/>
            <pc:sldMk cId="2436990847" sldId="309"/>
            <ac:spMk id="28" creationId="{96BFED0D-6287-48F4-AD6F-CEC4F1BF6F21}"/>
          </ac:spMkLst>
        </pc:spChg>
        <pc:cxnChg chg="mod">
          <ac:chgData name="宇轩 朱" userId="a3e29a22-7cd9-4f56-acc2-ef44dcdfda26" providerId="ADAL" clId="{4D7B518B-CC4D-4658-A534-D78F9881139E}" dt="2023-05-14T10:47:54.903" v="614" actId="14100"/>
          <ac:cxnSpMkLst>
            <pc:docMk/>
            <pc:sldMk cId="2436990847" sldId="309"/>
            <ac:cxnSpMk id="9" creationId="{2721D3E6-FF77-4703-8B47-11103AEBF31F}"/>
          </ac:cxnSpMkLst>
        </pc:cxnChg>
        <pc:cxnChg chg="add mod">
          <ac:chgData name="宇轩 朱" userId="a3e29a22-7cd9-4f56-acc2-ef44dcdfda26" providerId="ADAL" clId="{4D7B518B-CC4D-4658-A534-D78F9881139E}" dt="2023-05-14T10:49:05.403" v="636" actId="1076"/>
          <ac:cxnSpMkLst>
            <pc:docMk/>
            <pc:sldMk cId="2436990847" sldId="309"/>
            <ac:cxnSpMk id="26" creationId="{653FA98D-1540-4D04-A7A2-8560B57CE1EA}"/>
          </ac:cxnSpMkLst>
        </pc:cxnChg>
      </pc:sldChg>
      <pc:sldChg chg="addSp delSp modSp add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2225692235" sldId="310"/>
        </pc:sldMkLst>
        <pc:spChg chg="add mod">
          <ac:chgData name="宇轩 朱" userId="a3e29a22-7cd9-4f56-acc2-ef44dcdfda26" providerId="ADAL" clId="{4D7B518B-CC4D-4658-A534-D78F9881139E}" dt="2023-05-14T11:37:47.493" v="1025" actId="1076"/>
          <ac:spMkLst>
            <pc:docMk/>
            <pc:sldMk cId="2225692235" sldId="310"/>
            <ac:spMk id="2" creationId="{7D31E1CC-3EC4-49DB-8CDB-2B8945A73D3A}"/>
          </ac:spMkLst>
        </pc:spChg>
        <pc:spChg chg="add mod">
          <ac:chgData name="宇轩 朱" userId="a3e29a22-7cd9-4f56-acc2-ef44dcdfda26" providerId="ADAL" clId="{4D7B518B-CC4D-4658-A534-D78F9881139E}" dt="2023-05-14T11:42:16.171" v="1079" actId="20577"/>
          <ac:spMkLst>
            <pc:docMk/>
            <pc:sldMk cId="2225692235" sldId="310"/>
            <ac:spMk id="3" creationId="{FEE8F92E-6E56-46EA-9CB0-4024583710D7}"/>
          </ac:spMkLst>
        </pc:spChg>
        <pc:spChg chg="del mod">
          <ac:chgData name="宇轩 朱" userId="a3e29a22-7cd9-4f56-acc2-ef44dcdfda26" providerId="ADAL" clId="{4D7B518B-CC4D-4658-A534-D78F9881139E}" dt="2023-05-14T11:32:36.735" v="930"/>
          <ac:spMkLst>
            <pc:docMk/>
            <pc:sldMk cId="2225692235" sldId="310"/>
            <ac:spMk id="10" creationId="{031BACA5-DDAC-428F-885C-6931145DC4E6}"/>
          </ac:spMkLst>
        </pc:spChg>
        <pc:spChg chg="del">
          <ac:chgData name="宇轩 朱" userId="a3e29a22-7cd9-4f56-acc2-ef44dcdfda26" providerId="ADAL" clId="{4D7B518B-CC4D-4658-A534-D78F9881139E}" dt="2023-05-14T11:30:14.201" v="923" actId="478"/>
          <ac:spMkLst>
            <pc:docMk/>
            <pc:sldMk cId="2225692235" sldId="310"/>
            <ac:spMk id="11" creationId="{407E45EF-DC34-439C-BED2-B8F0799E8DCE}"/>
          </ac:spMkLst>
        </pc:spChg>
        <pc:spChg chg="add mod">
          <ac:chgData name="宇轩 朱" userId="a3e29a22-7cd9-4f56-acc2-ef44dcdfda26" providerId="ADAL" clId="{4D7B518B-CC4D-4658-A534-D78F9881139E}" dt="2023-05-14T11:37:47.493" v="1025" actId="1076"/>
          <ac:spMkLst>
            <pc:docMk/>
            <pc:sldMk cId="2225692235" sldId="310"/>
            <ac:spMk id="12" creationId="{F386E5A2-D4CE-4CBD-B904-4C2DAF14930B}"/>
          </ac:spMkLst>
        </pc:spChg>
      </pc:sldChg>
      <pc:sldChg chg="addSp delSp modSp add modTransition modAnim">
        <pc:chgData name="宇轩 朱" userId="a3e29a22-7cd9-4f56-acc2-ef44dcdfda26" providerId="ADAL" clId="{4D7B518B-CC4D-4658-A534-D78F9881139E}" dt="2023-05-14T12:19:52.507" v="1514"/>
        <pc:sldMkLst>
          <pc:docMk/>
          <pc:sldMk cId="1914029136" sldId="311"/>
        </pc:sldMkLst>
        <pc:spChg chg="del">
          <ac:chgData name="宇轩 朱" userId="a3e29a22-7cd9-4f56-acc2-ef44dcdfda26" providerId="ADAL" clId="{4D7B518B-CC4D-4658-A534-D78F9881139E}" dt="2023-05-14T11:39:42.208" v="1030" actId="478"/>
          <ac:spMkLst>
            <pc:docMk/>
            <pc:sldMk cId="1914029136" sldId="311"/>
            <ac:spMk id="2" creationId="{7D31E1CC-3EC4-49DB-8CDB-2B8945A73D3A}"/>
          </ac:spMkLst>
        </pc:spChg>
        <pc:spChg chg="add del">
          <ac:chgData name="宇轩 朱" userId="a3e29a22-7cd9-4f56-acc2-ef44dcdfda26" providerId="ADAL" clId="{4D7B518B-CC4D-4658-A534-D78F9881139E}" dt="2023-05-14T11:39:40.747" v="1029" actId="478"/>
          <ac:spMkLst>
            <pc:docMk/>
            <pc:sldMk cId="1914029136" sldId="311"/>
            <ac:spMk id="3" creationId="{FEE8F92E-6E56-46EA-9CB0-4024583710D7}"/>
          </ac:spMkLst>
        </pc:spChg>
        <pc:spChg chg="add mod">
          <ac:chgData name="宇轩 朱" userId="a3e29a22-7cd9-4f56-acc2-ef44dcdfda26" providerId="ADAL" clId="{4D7B518B-CC4D-4658-A534-D78F9881139E}" dt="2023-05-14T11:48:57.987" v="1167" actId="1076"/>
          <ac:spMkLst>
            <pc:docMk/>
            <pc:sldMk cId="1914029136" sldId="311"/>
            <ac:spMk id="5" creationId="{F38BFAA5-F0D8-4043-A152-D4A68CA49E39}"/>
          </ac:spMkLst>
        </pc:spChg>
        <pc:spChg chg="add del">
          <ac:chgData name="宇轩 朱" userId="a3e29a22-7cd9-4f56-acc2-ef44dcdfda26" providerId="ADAL" clId="{4D7B518B-CC4D-4658-A534-D78F9881139E}" dt="2023-05-14T11:39:51.292" v="1034"/>
          <ac:spMkLst>
            <pc:docMk/>
            <pc:sldMk cId="1914029136" sldId="311"/>
            <ac:spMk id="8" creationId="{19C87EEE-B7A8-439D-B9A4-07ECD2BC8F7F}"/>
          </ac:spMkLst>
        </pc:spChg>
        <pc:spChg chg="add del mod">
          <ac:chgData name="宇轩 朱" userId="a3e29a22-7cd9-4f56-acc2-ef44dcdfda26" providerId="ADAL" clId="{4D7B518B-CC4D-4658-A534-D78F9881139E}" dt="2023-05-14T11:43:24.087" v="1101" actId="478"/>
          <ac:spMkLst>
            <pc:docMk/>
            <pc:sldMk cId="1914029136" sldId="311"/>
            <ac:spMk id="11" creationId="{19CAD828-8607-4D70-875E-1443BF9A37FA}"/>
          </ac:spMkLst>
        </pc:spChg>
        <pc:spChg chg="add del">
          <ac:chgData name="宇轩 朱" userId="a3e29a22-7cd9-4f56-acc2-ef44dcdfda26" providerId="ADAL" clId="{4D7B518B-CC4D-4658-A534-D78F9881139E}" dt="2023-05-14T11:39:40.747" v="1029" actId="478"/>
          <ac:spMkLst>
            <pc:docMk/>
            <pc:sldMk cId="1914029136" sldId="311"/>
            <ac:spMk id="12" creationId="{F386E5A2-D4CE-4CBD-B904-4C2DAF14930B}"/>
          </ac:spMkLst>
        </pc:spChg>
        <pc:spChg chg="add mod">
          <ac:chgData name="宇轩 朱" userId="a3e29a22-7cd9-4f56-acc2-ef44dcdfda26" providerId="ADAL" clId="{4D7B518B-CC4D-4658-A534-D78F9881139E}" dt="2023-05-14T11:48:57.987" v="1167" actId="1076"/>
          <ac:spMkLst>
            <pc:docMk/>
            <pc:sldMk cId="1914029136" sldId="311"/>
            <ac:spMk id="13" creationId="{6656F885-256F-445F-B53A-7964913B8FB6}"/>
          </ac:spMkLst>
        </pc:spChg>
        <pc:spChg chg="add mod">
          <ac:chgData name="宇轩 朱" userId="a3e29a22-7cd9-4f56-acc2-ef44dcdfda26" providerId="ADAL" clId="{4D7B518B-CC4D-4658-A534-D78F9881139E}" dt="2023-05-14T11:48:57.987" v="1167" actId="1076"/>
          <ac:spMkLst>
            <pc:docMk/>
            <pc:sldMk cId="1914029136" sldId="311"/>
            <ac:spMk id="14" creationId="{F783957B-A7DF-4F84-BE4C-98E099CD1FE2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15" creationId="{77CE922F-EF87-4E11-9189-6F66E1A4D2EF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16" creationId="{D289918F-ADDE-4D49-8B48-7EF251A2E8C2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17" creationId="{2B794E57-447A-4A3D-BA07-8B7167595D82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18" creationId="{1455E486-3469-4153-A22F-9E631CA5376B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19" creationId="{6DB2E0FB-FBCB-49F8-AA64-EBD1A4E9E81C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20" creationId="{6A707FB3-7061-4F09-A233-825A630EE8D8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21" creationId="{E03BFB50-1D93-4212-A151-58322BD9476F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22" creationId="{160C1898-D0A5-4577-BA5E-83BE708C7551}"/>
          </ac:spMkLst>
        </pc:spChg>
        <pc:spChg chg="add mod">
          <ac:chgData name="宇轩 朱" userId="a3e29a22-7cd9-4f56-acc2-ef44dcdfda26" providerId="ADAL" clId="{4D7B518B-CC4D-4658-A534-D78F9881139E}" dt="2023-05-14T11:50:04.757" v="1169" actId="1076"/>
          <ac:spMkLst>
            <pc:docMk/>
            <pc:sldMk cId="1914029136" sldId="311"/>
            <ac:spMk id="23" creationId="{DF7D75B7-D8B8-42CE-B3DA-429DC8643EAD}"/>
          </ac:spMkLst>
        </pc:spChg>
        <pc:spChg chg="add mod">
          <ac:chgData name="宇轩 朱" userId="a3e29a22-7cd9-4f56-acc2-ef44dcdfda26" providerId="ADAL" clId="{4D7B518B-CC4D-4658-A534-D78F9881139E}" dt="2023-05-14T11:48:57.987" v="1167" actId="1076"/>
          <ac:spMkLst>
            <pc:docMk/>
            <pc:sldMk cId="1914029136" sldId="311"/>
            <ac:spMk id="24" creationId="{3D16ABD5-F14F-4255-820E-402EB31C75CF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25" creationId="{189E2BE5-7DBF-4C9C-A03F-5F69C7C20A33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26" creationId="{7264A3DA-37D8-4977-9673-EB262054C472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27" creationId="{6C05F5F5-40ED-4100-8C57-10369DE71959}"/>
          </ac:spMkLst>
        </pc:spChg>
        <pc:spChg chg="add mod">
          <ac:chgData name="宇轩 朱" userId="a3e29a22-7cd9-4f56-acc2-ef44dcdfda26" providerId="ADAL" clId="{4D7B518B-CC4D-4658-A534-D78F9881139E}" dt="2023-05-14T11:50:00.352" v="1168" actId="1076"/>
          <ac:spMkLst>
            <pc:docMk/>
            <pc:sldMk cId="1914029136" sldId="311"/>
            <ac:spMk id="28" creationId="{219D849B-615D-4031-B2CC-7BF8C7AA5CC7}"/>
          </ac:spMkLst>
        </pc:spChg>
        <pc:spChg chg="add mod">
          <ac:chgData name="宇轩 朱" userId="a3e29a22-7cd9-4f56-acc2-ef44dcdfda26" providerId="ADAL" clId="{4D7B518B-CC4D-4658-A534-D78F9881139E}" dt="2023-05-14T11:48:57.987" v="1167" actId="1076"/>
          <ac:spMkLst>
            <pc:docMk/>
            <pc:sldMk cId="1914029136" sldId="311"/>
            <ac:spMk id="29" creationId="{0A3564B3-D7D6-4927-A7C2-8E7735E13644}"/>
          </ac:spMkLst>
        </pc:spChg>
        <pc:spChg chg="add mod">
          <ac:chgData name="宇轩 朱" userId="a3e29a22-7cd9-4f56-acc2-ef44dcdfda26" providerId="ADAL" clId="{4D7B518B-CC4D-4658-A534-D78F9881139E}" dt="2023-05-14T11:50:39.286" v="1230" actId="20577"/>
          <ac:spMkLst>
            <pc:docMk/>
            <pc:sldMk cId="1914029136" sldId="311"/>
            <ac:spMk id="30" creationId="{0695D713-5CFA-490C-B5C2-8BA627FE7FE4}"/>
          </ac:spMkLst>
        </pc:spChg>
        <pc:spChg chg="add mod">
          <ac:chgData name="宇轩 朱" userId="a3e29a22-7cd9-4f56-acc2-ef44dcdfda26" providerId="ADAL" clId="{4D7B518B-CC4D-4658-A534-D78F9881139E}" dt="2023-05-14T11:50:11.148" v="1171" actId="1076"/>
          <ac:spMkLst>
            <pc:docMk/>
            <pc:sldMk cId="1914029136" sldId="311"/>
            <ac:spMk id="31" creationId="{14A2A69F-5845-4728-AA9C-C3AB52BE3960}"/>
          </ac:spMkLst>
        </pc:spChg>
        <pc:graphicFrameChg chg="add del mod">
          <ac:chgData name="宇轩 朱" userId="a3e29a22-7cd9-4f56-acc2-ef44dcdfda26" providerId="ADAL" clId="{4D7B518B-CC4D-4658-A534-D78F9881139E}" dt="2023-05-14T11:39:54.085" v="1037"/>
          <ac:graphicFrameMkLst>
            <pc:docMk/>
            <pc:sldMk cId="1914029136" sldId="311"/>
            <ac:graphicFrameMk id="10" creationId="{259CBDC0-FD16-4368-9178-4C95BDACD8CD}"/>
          </ac:graphicFrameMkLst>
        </pc:graphicFrameChg>
      </pc:sldChg>
      <pc:sldChg chg="add modTransition">
        <pc:chgData name="宇轩 朱" userId="a3e29a22-7cd9-4f56-acc2-ef44dcdfda26" providerId="ADAL" clId="{4D7B518B-CC4D-4658-A534-D78F9881139E}" dt="2023-05-14T12:19:52.507" v="1514"/>
        <pc:sldMkLst>
          <pc:docMk/>
          <pc:sldMk cId="841041806" sldId="312"/>
        </pc:sldMkLst>
      </pc:sldChg>
      <pc:sldMasterChg chg="modTransition modSldLayout">
        <pc:chgData name="宇轩 朱" userId="a3e29a22-7cd9-4f56-acc2-ef44dcdfda26" providerId="ADAL" clId="{4D7B518B-CC4D-4658-A534-D78F9881139E}" dt="2023-05-14T12:19:52.507" v="1514"/>
        <pc:sldMasterMkLst>
          <pc:docMk/>
          <pc:sldMasterMk cId="1578414824" sldId="2147483715"/>
        </pc:sldMasterMkLst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342738848" sldId="2147483672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4044913164" sldId="2147483673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1884092201" sldId="2147483674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10380864" sldId="2147483675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3888393547" sldId="2147483676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1851600019" sldId="2147483677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817167390" sldId="2147483678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2451272672" sldId="2147483716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3590433380" sldId="2147483717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632791689" sldId="2147483718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4124492962" sldId="2147483719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502202309" sldId="2147483720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2439992509" sldId="2147483721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2280027124" sldId="2147483722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815585158" sldId="2147483723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445783049" sldId="2147483724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499544346" sldId="2147483725"/>
          </pc:sldLayoutMkLst>
        </pc:sldLayoutChg>
        <pc:sldLayoutChg chg="modTransition">
          <pc:chgData name="宇轩 朱" userId="a3e29a22-7cd9-4f56-acc2-ef44dcdfda26" providerId="ADAL" clId="{4D7B518B-CC4D-4658-A534-D78F9881139E}" dt="2023-05-14T12:19:52.507" v="1514"/>
          <pc:sldLayoutMkLst>
            <pc:docMk/>
            <pc:sldMasterMk cId="1578414824" sldId="2147483715"/>
            <pc:sldLayoutMk cId="300362076" sldId="2147483726"/>
          </pc:sldLayoutMkLst>
        </pc:sldLayoutChg>
      </pc:sldMasterChg>
    </pc:docChg>
  </pc:docChgLst>
  <pc:docChgLst>
    <pc:chgData name="宇轩 朱" userId="a3e29a22-7cd9-4f56-acc2-ef44dcdfda26" providerId="ADAL" clId="{B4BE9120-F099-46CF-90A4-52C0345D4637}"/>
    <pc:docChg chg="undo custSel addSld delSld modSld">
      <pc:chgData name="宇轩 朱" userId="a3e29a22-7cd9-4f56-acc2-ef44dcdfda26" providerId="ADAL" clId="{B4BE9120-F099-46CF-90A4-52C0345D4637}" dt="2023-04-17T00:00:27.726" v="724"/>
      <pc:docMkLst>
        <pc:docMk/>
      </pc:docMkLst>
      <pc:sldChg chg="delSp modSp delAnim modAnim">
        <pc:chgData name="宇轩 朱" userId="a3e29a22-7cd9-4f56-acc2-ef44dcdfda26" providerId="ADAL" clId="{B4BE9120-F099-46CF-90A4-52C0345D4637}" dt="2023-04-16T23:59:04.652" v="719"/>
        <pc:sldMkLst>
          <pc:docMk/>
          <pc:sldMk cId="19426237" sldId="256"/>
        </pc:sldMkLst>
        <pc:spChg chg="mod">
          <ac:chgData name="宇轩 朱" userId="a3e29a22-7cd9-4f56-acc2-ef44dcdfda26" providerId="ADAL" clId="{B4BE9120-F099-46CF-90A4-52C0345D4637}" dt="2023-04-16T07:58:18.915" v="89" actId="1076"/>
          <ac:spMkLst>
            <pc:docMk/>
            <pc:sldMk cId="19426237" sldId="256"/>
            <ac:spMk id="6" creationId="{22E60084-613B-40D9-ACFD-E7B9F9D34DB5}"/>
          </ac:spMkLst>
        </pc:spChg>
        <pc:spChg chg="mod">
          <ac:chgData name="宇轩 朱" userId="a3e29a22-7cd9-4f56-acc2-ef44dcdfda26" providerId="ADAL" clId="{B4BE9120-F099-46CF-90A4-52C0345D4637}" dt="2023-04-16T07:58:20.820" v="90" actId="1076"/>
          <ac:spMkLst>
            <pc:docMk/>
            <pc:sldMk cId="19426237" sldId="256"/>
            <ac:spMk id="8" creationId="{0671C40C-DAD2-418B-B3B2-B8D3817E21C2}"/>
          </ac:spMkLst>
        </pc:spChg>
        <pc:spChg chg="del">
          <ac:chgData name="宇轩 朱" userId="a3e29a22-7cd9-4f56-acc2-ef44dcdfda26" providerId="ADAL" clId="{B4BE9120-F099-46CF-90A4-52C0345D4637}" dt="2023-04-16T07:57:27.547" v="3" actId="478"/>
          <ac:spMkLst>
            <pc:docMk/>
            <pc:sldMk cId="19426237" sldId="256"/>
            <ac:spMk id="14" creationId="{6598CC80-19E7-45F8-9A06-DDE8988C900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hanghaitecheducn-my.sharepoint.com/personal/zhuyx_shanghaitech_edu_cn/Documents/&#22823;&#23398;/&#22823;&#19977;&#19979;/&#21322;&#23548;&#20307;&#22120;&#20214;&#22522;&#30784;/project/&#32467;&#26500;&#32454;&#3341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hanghaitecheducn-my.sharepoint.com/personal/zhuyx_shanghaitech_edu_cn/Documents/&#22823;&#23398;/&#22823;&#19977;&#19979;/&#21322;&#23548;&#20307;&#22120;&#20214;&#22522;&#30784;/project/&#32467;&#26500;&#32454;&#3341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shanghaitecheducn-my.sharepoint.com/personal/zhuyx_shanghaitech_edu_cn/Documents/&#22823;&#23398;/&#22823;&#19977;&#19979;/&#21322;&#23548;&#20307;&#22120;&#20214;&#22522;&#30784;/project/&#32467;&#26500;&#32454;&#3341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shanghaitecheducn-my.sharepoint.com/personal/zhuyx_shanghaitech_edu_cn/Documents/&#22823;&#23398;/&#22823;&#19977;&#19979;/&#21322;&#23548;&#20307;&#22120;&#20214;&#22522;&#30784;/project/&#32467;&#26500;&#32454;&#3341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shanghaitecheducn-my.sharepoint.com/personal/zhuyx_shanghaitech_edu_cn/Documents/&#22823;&#23398;/&#22823;&#19977;&#19979;/&#21322;&#23548;&#20307;&#22120;&#20214;&#22522;&#30784;/project/&#32467;&#26500;&#32454;&#3341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shanghaitecheducn-my.sharepoint.com/personal/zhuyx_shanghaitech_edu_cn/Documents/&#22823;&#23398;/&#22823;&#19977;&#19979;/&#21322;&#23548;&#20307;&#22120;&#20214;&#22522;&#30784;/project/&#32467;&#26500;&#32454;&#3341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shanghaitecheducn-my.sharepoint.com/personal/zhuyx_shanghaitech_edu_cn/Documents/&#22823;&#23398;/&#22823;&#19977;&#19979;/&#21322;&#23548;&#20307;&#22120;&#20214;&#22522;&#30784;/project/&#32467;&#26500;&#32454;&#3341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Influence of n17 on Electrical Filed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altLang="zh-CN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Sheet1!$C$58</c:f>
              <c:strCache>
                <c:ptCount val="1"/>
                <c:pt idx="0">
                  <c:v>Center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Sheet1!$D$57:$K$57</c:f>
              <c:numCache>
                <c:formatCode>0.00E+00</c:formatCode>
                <c:ptCount val="8"/>
                <c:pt idx="0">
                  <c:v>1E+18</c:v>
                </c:pt>
                <c:pt idx="1">
                  <c:v>3E+18</c:v>
                </c:pt>
                <c:pt idx="2">
                  <c:v>5E+18</c:v>
                </c:pt>
                <c:pt idx="3">
                  <c:v>7E+18</c:v>
                </c:pt>
                <c:pt idx="4">
                  <c:v>9E+18</c:v>
                </c:pt>
                <c:pt idx="5">
                  <c:v>1E+19</c:v>
                </c:pt>
                <c:pt idx="6">
                  <c:v>3E+19</c:v>
                </c:pt>
                <c:pt idx="7">
                  <c:v>5E+19</c:v>
                </c:pt>
              </c:numCache>
            </c:numRef>
          </c:xVal>
          <c:yVal>
            <c:numRef>
              <c:f>Sheet1!$D$58:$K$58</c:f>
              <c:numCache>
                <c:formatCode>General</c:formatCode>
                <c:ptCount val="8"/>
                <c:pt idx="0">
                  <c:v>1001.1</c:v>
                </c:pt>
                <c:pt idx="1">
                  <c:v>1038.0999999999999</c:v>
                </c:pt>
                <c:pt idx="2">
                  <c:v>1046.2</c:v>
                </c:pt>
                <c:pt idx="3">
                  <c:v>1049.8</c:v>
                </c:pt>
                <c:pt idx="4">
                  <c:v>1051.8</c:v>
                </c:pt>
                <c:pt idx="5">
                  <c:v>1052.5999999999999</c:v>
                </c:pt>
                <c:pt idx="6">
                  <c:v>1057.0999999999999</c:v>
                </c:pt>
                <c:pt idx="7">
                  <c:v>1058.0999999999999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55-4774-A50F-255B6CEC580C}"/>
            </c:ext>
          </c:extLst>
        </c:ser>
        <c:ser>
          <c:idx val="1"/>
          <c:order val="1"/>
          <c:tx>
            <c:strRef>
              <c:f>Sheet1!$C$59</c:f>
              <c:strCache>
                <c:ptCount val="1"/>
                <c:pt idx="0">
                  <c:v>Margin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Sheet1!$D$57:$K$57</c:f>
              <c:numCache>
                <c:formatCode>0.00E+00</c:formatCode>
                <c:ptCount val="8"/>
                <c:pt idx="0">
                  <c:v>1E+18</c:v>
                </c:pt>
                <c:pt idx="1">
                  <c:v>3E+18</c:v>
                </c:pt>
                <c:pt idx="2">
                  <c:v>5E+18</c:v>
                </c:pt>
                <c:pt idx="3">
                  <c:v>7E+18</c:v>
                </c:pt>
                <c:pt idx="4">
                  <c:v>9E+18</c:v>
                </c:pt>
                <c:pt idx="5">
                  <c:v>1E+19</c:v>
                </c:pt>
                <c:pt idx="6">
                  <c:v>3E+19</c:v>
                </c:pt>
                <c:pt idx="7">
                  <c:v>5E+19</c:v>
                </c:pt>
              </c:numCache>
            </c:numRef>
          </c:xVal>
          <c:yVal>
            <c:numRef>
              <c:f>Sheet1!$D$59:$K$59</c:f>
              <c:numCache>
                <c:formatCode>General</c:formatCode>
                <c:ptCount val="8"/>
                <c:pt idx="0">
                  <c:v>610.14</c:v>
                </c:pt>
                <c:pt idx="1">
                  <c:v>611.62</c:v>
                </c:pt>
                <c:pt idx="2">
                  <c:v>612.02</c:v>
                </c:pt>
                <c:pt idx="3">
                  <c:v>611.98</c:v>
                </c:pt>
                <c:pt idx="4">
                  <c:v>612.17999999999995</c:v>
                </c:pt>
                <c:pt idx="5">
                  <c:v>612.12</c:v>
                </c:pt>
                <c:pt idx="6">
                  <c:v>612.4</c:v>
                </c:pt>
                <c:pt idx="7">
                  <c:v>612.52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255-4774-A50F-255B6CEC5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5720063"/>
        <c:axId val="873168479"/>
      </c:scatterChart>
      <c:valAx>
        <c:axId val="1045720063"/>
        <c:scaling>
          <c:logBase val="10"/>
          <c:orientation val="minMax"/>
          <c:max val="5E+19"/>
          <c:min val="1E+1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n17 (cm-3)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68479"/>
        <c:crosses val="autoZero"/>
        <c:crossBetween val="midCat"/>
      </c:valAx>
      <c:valAx>
        <c:axId val="873168479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E(kV/cm)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57200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/>
              <a:t>Influence</a:t>
            </a:r>
            <a:r>
              <a:rPr lang="en-US" altLang="zh-CN" sz="1600" b="1" baseline="0"/>
              <a:t> of p3 on Electrical Filed</a:t>
            </a:r>
            <a:endParaRPr lang="zh-CN" alt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Sheet1!$C$33</c:f>
              <c:strCache>
                <c:ptCount val="1"/>
                <c:pt idx="0">
                  <c:v>Center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Sheet1!$D$32:$M$32</c:f>
              <c:numCache>
                <c:formatCode>0.00E+00</c:formatCode>
                <c:ptCount val="10"/>
                <c:pt idx="0">
                  <c:v>100000000000000</c:v>
                </c:pt>
                <c:pt idx="1">
                  <c:v>1000000000000000</c:v>
                </c:pt>
                <c:pt idx="2">
                  <c:v>1E+16</c:v>
                </c:pt>
                <c:pt idx="3">
                  <c:v>2E+16</c:v>
                </c:pt>
                <c:pt idx="4">
                  <c:v>4E+16</c:v>
                </c:pt>
                <c:pt idx="5">
                  <c:v>6E+16</c:v>
                </c:pt>
                <c:pt idx="6">
                  <c:v>8E+16</c:v>
                </c:pt>
                <c:pt idx="7">
                  <c:v>1E+17</c:v>
                </c:pt>
                <c:pt idx="8">
                  <c:v>1E+18</c:v>
                </c:pt>
                <c:pt idx="9">
                  <c:v>1E+19</c:v>
                </c:pt>
              </c:numCache>
            </c:numRef>
          </c:xVal>
          <c:yVal>
            <c:numRef>
              <c:f>Sheet1!$D$33:$M$33</c:f>
              <c:numCache>
                <c:formatCode>General</c:formatCode>
                <c:ptCount val="10"/>
                <c:pt idx="0">
                  <c:v>1052.5999999999999</c:v>
                </c:pt>
                <c:pt idx="1">
                  <c:v>1052.5999999999999</c:v>
                </c:pt>
                <c:pt idx="2" formatCode="0.00E+00">
                  <c:v>1052.5999999999999</c:v>
                </c:pt>
                <c:pt idx="3" formatCode="0.00E+00">
                  <c:v>1052.5999999999999</c:v>
                </c:pt>
                <c:pt idx="4" formatCode="0.00E+00">
                  <c:v>1052.5999999999999</c:v>
                </c:pt>
                <c:pt idx="5" formatCode="0.00E+00">
                  <c:v>1052.5999999999999</c:v>
                </c:pt>
                <c:pt idx="6" formatCode="0.00E+00">
                  <c:v>1052.5999999999999</c:v>
                </c:pt>
                <c:pt idx="7" formatCode="0.00E+00">
                  <c:v>1052.5999999999999</c:v>
                </c:pt>
                <c:pt idx="8" formatCode="0.00E+00">
                  <c:v>1052.5999999999999</c:v>
                </c:pt>
                <c:pt idx="9" formatCode="0.00E+00">
                  <c:v>1052.5999999999999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B4A-4AEC-96DA-3952304541B0}"/>
            </c:ext>
          </c:extLst>
        </c:ser>
        <c:ser>
          <c:idx val="1"/>
          <c:order val="1"/>
          <c:tx>
            <c:strRef>
              <c:f>Sheet1!$C$34</c:f>
              <c:strCache>
                <c:ptCount val="1"/>
                <c:pt idx="0">
                  <c:v>Margin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Sheet1!$D$32:$M$32</c:f>
              <c:numCache>
                <c:formatCode>0.00E+00</c:formatCode>
                <c:ptCount val="10"/>
                <c:pt idx="0">
                  <c:v>100000000000000</c:v>
                </c:pt>
                <c:pt idx="1">
                  <c:v>1000000000000000</c:v>
                </c:pt>
                <c:pt idx="2">
                  <c:v>1E+16</c:v>
                </c:pt>
                <c:pt idx="3">
                  <c:v>2E+16</c:v>
                </c:pt>
                <c:pt idx="4">
                  <c:v>4E+16</c:v>
                </c:pt>
                <c:pt idx="5">
                  <c:v>6E+16</c:v>
                </c:pt>
                <c:pt idx="6">
                  <c:v>8E+16</c:v>
                </c:pt>
                <c:pt idx="7">
                  <c:v>1E+17</c:v>
                </c:pt>
                <c:pt idx="8">
                  <c:v>1E+18</c:v>
                </c:pt>
                <c:pt idx="9">
                  <c:v>1E+19</c:v>
                </c:pt>
              </c:numCache>
            </c:numRef>
          </c:xVal>
          <c:yVal>
            <c:numRef>
              <c:f>Sheet1!$D$34:$M$34</c:f>
              <c:numCache>
                <c:formatCode>General</c:formatCode>
                <c:ptCount val="10"/>
                <c:pt idx="0">
                  <c:v>612.16</c:v>
                </c:pt>
                <c:pt idx="1">
                  <c:v>612.17999999999995</c:v>
                </c:pt>
                <c:pt idx="2">
                  <c:v>612.20000000000005</c:v>
                </c:pt>
                <c:pt idx="3">
                  <c:v>612.22</c:v>
                </c:pt>
                <c:pt idx="4">
                  <c:v>612.14</c:v>
                </c:pt>
                <c:pt idx="5">
                  <c:v>612.26</c:v>
                </c:pt>
                <c:pt idx="6">
                  <c:v>612.20000000000005</c:v>
                </c:pt>
                <c:pt idx="7" formatCode="0.00E+00">
                  <c:v>612.12</c:v>
                </c:pt>
                <c:pt idx="8" formatCode="0.00E+00">
                  <c:v>612.17999999999995</c:v>
                </c:pt>
                <c:pt idx="9">
                  <c:v>612.24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B4A-4AEC-96DA-395230454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5720063"/>
        <c:axId val="873168479"/>
      </c:scatterChart>
      <c:valAx>
        <c:axId val="1045720063"/>
        <c:scaling>
          <c:logBase val="10"/>
          <c:orientation val="minMax"/>
          <c:min val="1000000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p3 (cm-3)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68479"/>
        <c:crosses val="autoZero"/>
        <c:crossBetween val="midCat"/>
      </c:valAx>
      <c:valAx>
        <c:axId val="873168479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E(kV/cm)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57200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Influence of n18 on Electrical Filed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altLang="zh-CN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Sheet1!$C$83</c:f>
              <c:strCache>
                <c:ptCount val="1"/>
                <c:pt idx="0">
                  <c:v>Center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Sheet1!$D$82:$M$82</c:f>
              <c:numCache>
                <c:formatCode>0.00E+00</c:formatCode>
                <c:ptCount val="10"/>
                <c:pt idx="0">
                  <c:v>100000000000000</c:v>
                </c:pt>
                <c:pt idx="1">
                  <c:v>1000000000000000</c:v>
                </c:pt>
                <c:pt idx="2">
                  <c:v>1E+16</c:v>
                </c:pt>
                <c:pt idx="3">
                  <c:v>1E+17</c:v>
                </c:pt>
                <c:pt idx="4">
                  <c:v>1E+18</c:v>
                </c:pt>
                <c:pt idx="5">
                  <c:v>1E+19</c:v>
                </c:pt>
              </c:numCache>
            </c:numRef>
          </c:xVal>
          <c:yVal>
            <c:numRef>
              <c:f>Sheet1!$D$83:$M$83</c:f>
              <c:numCache>
                <c:formatCode>General</c:formatCode>
                <c:ptCount val="10"/>
                <c:pt idx="0">
                  <c:v>1052.5999999999999</c:v>
                </c:pt>
                <c:pt idx="1">
                  <c:v>1052.5999999999999</c:v>
                </c:pt>
                <c:pt idx="2" formatCode="0.00E+00">
                  <c:v>1052.5999999999999</c:v>
                </c:pt>
                <c:pt idx="3" formatCode="0.00E+00">
                  <c:v>1052.5999999999999</c:v>
                </c:pt>
                <c:pt idx="4">
                  <c:v>1052.5999999999999</c:v>
                </c:pt>
                <c:pt idx="5">
                  <c:v>1052.5999999999999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BE8-430C-B13E-73CEB91A7A31}"/>
            </c:ext>
          </c:extLst>
        </c:ser>
        <c:ser>
          <c:idx val="1"/>
          <c:order val="1"/>
          <c:tx>
            <c:strRef>
              <c:f>Sheet1!$C$84</c:f>
              <c:strCache>
                <c:ptCount val="1"/>
                <c:pt idx="0">
                  <c:v>Margin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Sheet1!$D$82:$M$82</c:f>
              <c:numCache>
                <c:formatCode>0.00E+00</c:formatCode>
                <c:ptCount val="10"/>
                <c:pt idx="0">
                  <c:v>100000000000000</c:v>
                </c:pt>
                <c:pt idx="1">
                  <c:v>1000000000000000</c:v>
                </c:pt>
                <c:pt idx="2">
                  <c:v>1E+16</c:v>
                </c:pt>
                <c:pt idx="3">
                  <c:v>1E+17</c:v>
                </c:pt>
                <c:pt idx="4">
                  <c:v>1E+18</c:v>
                </c:pt>
                <c:pt idx="5">
                  <c:v>1E+19</c:v>
                </c:pt>
              </c:numCache>
            </c:numRef>
          </c:xVal>
          <c:yVal>
            <c:numRef>
              <c:f>Sheet1!$D$84:$M$84</c:f>
              <c:numCache>
                <c:formatCode>General</c:formatCode>
                <c:ptCount val="10"/>
                <c:pt idx="0">
                  <c:v>612.21</c:v>
                </c:pt>
                <c:pt idx="1">
                  <c:v>612.12</c:v>
                </c:pt>
                <c:pt idx="2">
                  <c:v>612.24</c:v>
                </c:pt>
                <c:pt idx="3">
                  <c:v>612.03</c:v>
                </c:pt>
                <c:pt idx="4">
                  <c:v>612.24</c:v>
                </c:pt>
                <c:pt idx="5">
                  <c:v>612.14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BE8-430C-B13E-73CEB91A7A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5720063"/>
        <c:axId val="873168479"/>
      </c:scatterChart>
      <c:valAx>
        <c:axId val="1045720063"/>
        <c:scaling>
          <c:logBase val="10"/>
          <c:orientation val="minMax"/>
          <c:min val="1000000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n18 (cm-3)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68479"/>
        <c:crosses val="autoZero"/>
        <c:crossBetween val="midCat"/>
      </c:valAx>
      <c:valAx>
        <c:axId val="873168479"/>
        <c:scaling>
          <c:orientation val="minMax"/>
          <c:max val="1100"/>
          <c:min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E(kV/cm)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57200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Influence of p15 on Electrical Filed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altLang="zh-CN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Sheet1!$C$109</c:f>
              <c:strCache>
                <c:ptCount val="1"/>
                <c:pt idx="0">
                  <c:v>Center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Sheet1!$D$108:$M$108</c:f>
              <c:numCache>
                <c:formatCode>0.00E+00</c:formatCode>
                <c:ptCount val="10"/>
                <c:pt idx="0">
                  <c:v>1E+18</c:v>
                </c:pt>
                <c:pt idx="1">
                  <c:v>1.5E+18</c:v>
                </c:pt>
                <c:pt idx="2">
                  <c:v>2E+18</c:v>
                </c:pt>
                <c:pt idx="3">
                  <c:v>2.5E+18</c:v>
                </c:pt>
              </c:numCache>
            </c:numRef>
          </c:xVal>
          <c:yVal>
            <c:numRef>
              <c:f>Sheet1!$D$109:$M$109</c:f>
              <c:numCache>
                <c:formatCode>General</c:formatCode>
                <c:ptCount val="10"/>
                <c:pt idx="0">
                  <c:v>873.6</c:v>
                </c:pt>
                <c:pt idx="1">
                  <c:v>1052.5999999999999</c:v>
                </c:pt>
                <c:pt idx="2" formatCode="0.00E+00">
                  <c:v>1230.7</c:v>
                </c:pt>
                <c:pt idx="3">
                  <c:v>1407.8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81-4FF2-8413-091E248FCFEC}"/>
            </c:ext>
          </c:extLst>
        </c:ser>
        <c:ser>
          <c:idx val="1"/>
          <c:order val="1"/>
          <c:tx>
            <c:strRef>
              <c:f>Sheet1!$C$110</c:f>
              <c:strCache>
                <c:ptCount val="1"/>
                <c:pt idx="0">
                  <c:v>Margin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Sheet1!$D$108:$M$108</c:f>
              <c:numCache>
                <c:formatCode>0.00E+00</c:formatCode>
                <c:ptCount val="10"/>
                <c:pt idx="0">
                  <c:v>1E+18</c:v>
                </c:pt>
                <c:pt idx="1">
                  <c:v>1.5E+18</c:v>
                </c:pt>
                <c:pt idx="2">
                  <c:v>2E+18</c:v>
                </c:pt>
                <c:pt idx="3">
                  <c:v>2.5E+18</c:v>
                </c:pt>
              </c:numCache>
            </c:numRef>
          </c:xVal>
          <c:yVal>
            <c:numRef>
              <c:f>Sheet1!$D$110:$M$110</c:f>
              <c:numCache>
                <c:formatCode>General</c:formatCode>
                <c:ptCount val="10"/>
                <c:pt idx="0">
                  <c:v>416.6</c:v>
                </c:pt>
                <c:pt idx="1">
                  <c:v>612.22</c:v>
                </c:pt>
                <c:pt idx="2">
                  <c:v>807.62</c:v>
                </c:pt>
                <c:pt idx="3">
                  <c:v>1003.1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E81-4FF2-8413-091E248FC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5720063"/>
        <c:axId val="873168479"/>
      </c:scatterChart>
      <c:valAx>
        <c:axId val="1045720063"/>
        <c:scaling>
          <c:orientation val="minMax"/>
          <c:max val="2.5E+18"/>
          <c:min val="1E+1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p15 (cm-3)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68479"/>
        <c:crosses val="autoZero"/>
        <c:crossBetween val="midCat"/>
      </c:valAx>
      <c:valAx>
        <c:axId val="873168479"/>
        <c:scaling>
          <c:orientation val="minMax"/>
          <c:max val="1500"/>
          <c:min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E(kV/cm)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57200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Influence of p13 on Electrical Filed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altLang="zh-CN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Sheet1!$C$133</c:f>
              <c:strCache>
                <c:ptCount val="1"/>
                <c:pt idx="0">
                  <c:v>Center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Sheet1!$D$132:$M$132</c:f>
              <c:numCache>
                <c:formatCode>0.00E+00</c:formatCode>
                <c:ptCount val="10"/>
                <c:pt idx="0">
                  <c:v>3.5E+17</c:v>
                </c:pt>
                <c:pt idx="1">
                  <c:v>4E+17</c:v>
                </c:pt>
                <c:pt idx="2">
                  <c:v>4.5E+17</c:v>
                </c:pt>
                <c:pt idx="3">
                  <c:v>5E+17</c:v>
                </c:pt>
                <c:pt idx="4">
                  <c:v>5.5E+17</c:v>
                </c:pt>
                <c:pt idx="5">
                  <c:v>6E+17</c:v>
                </c:pt>
                <c:pt idx="6">
                  <c:v>6.5E+17</c:v>
                </c:pt>
                <c:pt idx="7">
                  <c:v>7E+17</c:v>
                </c:pt>
                <c:pt idx="8">
                  <c:v>7.5E+17</c:v>
                </c:pt>
                <c:pt idx="9">
                  <c:v>8E+17</c:v>
                </c:pt>
              </c:numCache>
            </c:numRef>
          </c:xVal>
          <c:yVal>
            <c:numRef>
              <c:f>Sheet1!$D$133:$M$133</c:f>
              <c:numCache>
                <c:formatCode>General</c:formatCode>
                <c:ptCount val="10"/>
                <c:pt idx="0">
                  <c:v>1008.3</c:v>
                </c:pt>
                <c:pt idx="1">
                  <c:v>1023.1</c:v>
                </c:pt>
                <c:pt idx="2">
                  <c:v>1037.8</c:v>
                </c:pt>
                <c:pt idx="3">
                  <c:v>1052.5999999999999</c:v>
                </c:pt>
                <c:pt idx="4">
                  <c:v>1067.3</c:v>
                </c:pt>
                <c:pt idx="5">
                  <c:v>1081.9000000000001</c:v>
                </c:pt>
                <c:pt idx="6">
                  <c:v>1096.5999999999999</c:v>
                </c:pt>
                <c:pt idx="7">
                  <c:v>1111.2</c:v>
                </c:pt>
                <c:pt idx="8">
                  <c:v>1125.8</c:v>
                </c:pt>
                <c:pt idx="9">
                  <c:v>1140.4000000000001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AB-4BAB-A4B3-28BC47384CF7}"/>
            </c:ext>
          </c:extLst>
        </c:ser>
        <c:ser>
          <c:idx val="1"/>
          <c:order val="1"/>
          <c:tx>
            <c:strRef>
              <c:f>Sheet1!$C$134</c:f>
              <c:strCache>
                <c:ptCount val="1"/>
                <c:pt idx="0">
                  <c:v>Margin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Sheet1!$D$132:$M$132</c:f>
              <c:numCache>
                <c:formatCode>0.00E+00</c:formatCode>
                <c:ptCount val="10"/>
                <c:pt idx="0">
                  <c:v>3.5E+17</c:v>
                </c:pt>
                <c:pt idx="1">
                  <c:v>4E+17</c:v>
                </c:pt>
                <c:pt idx="2">
                  <c:v>4.5E+17</c:v>
                </c:pt>
                <c:pt idx="3">
                  <c:v>5E+17</c:v>
                </c:pt>
                <c:pt idx="4">
                  <c:v>5.5E+17</c:v>
                </c:pt>
                <c:pt idx="5">
                  <c:v>6E+17</c:v>
                </c:pt>
                <c:pt idx="6">
                  <c:v>6.5E+17</c:v>
                </c:pt>
                <c:pt idx="7">
                  <c:v>7E+17</c:v>
                </c:pt>
                <c:pt idx="8">
                  <c:v>7.5E+17</c:v>
                </c:pt>
                <c:pt idx="9">
                  <c:v>8E+17</c:v>
                </c:pt>
              </c:numCache>
            </c:numRef>
          </c:xVal>
          <c:yVal>
            <c:numRef>
              <c:f>Sheet1!$D$134:$M$134</c:f>
              <c:numCache>
                <c:formatCode>General</c:formatCode>
                <c:ptCount val="10"/>
                <c:pt idx="0">
                  <c:v>612.1</c:v>
                </c:pt>
                <c:pt idx="1">
                  <c:v>612.20000000000005</c:v>
                </c:pt>
                <c:pt idx="2">
                  <c:v>612.04999999999995</c:v>
                </c:pt>
                <c:pt idx="3">
                  <c:v>611.97</c:v>
                </c:pt>
                <c:pt idx="4">
                  <c:v>612.1</c:v>
                </c:pt>
                <c:pt idx="5">
                  <c:v>612.20000000000005</c:v>
                </c:pt>
                <c:pt idx="6">
                  <c:v>612.12</c:v>
                </c:pt>
                <c:pt idx="7">
                  <c:v>612.16</c:v>
                </c:pt>
                <c:pt idx="8">
                  <c:v>612.12</c:v>
                </c:pt>
                <c:pt idx="9">
                  <c:v>612.20000000000005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AAB-4BAB-A4B3-28BC4738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5720063"/>
        <c:axId val="873168479"/>
      </c:scatterChart>
      <c:valAx>
        <c:axId val="1045720063"/>
        <c:scaling>
          <c:orientation val="minMax"/>
          <c:max val="8E+17"/>
          <c:min val="3.5E+1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p13 (cm-3)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68479"/>
        <c:crosses val="autoZero"/>
        <c:crossBetween val="midCat"/>
      </c:valAx>
      <c:valAx>
        <c:axId val="873168479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E(kV/cm)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57200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Influence of i on Electrical Filed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altLang="zh-CN" sz="16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Sheet1!$C$157</c:f>
              <c:strCache>
                <c:ptCount val="1"/>
                <c:pt idx="0">
                  <c:v>Center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Sheet1!$D$156:$M$156</c:f>
              <c:numCache>
                <c:formatCode>0.00E+00</c:formatCode>
                <c:ptCount val="10"/>
                <c:pt idx="0">
                  <c:v>10000000000</c:v>
                </c:pt>
                <c:pt idx="1">
                  <c:v>100000000000</c:v>
                </c:pt>
                <c:pt idx="2">
                  <c:v>1000000000000</c:v>
                </c:pt>
                <c:pt idx="3">
                  <c:v>10000000000000</c:v>
                </c:pt>
                <c:pt idx="4">
                  <c:v>100000000000000</c:v>
                </c:pt>
                <c:pt idx="5">
                  <c:v>1000000000000000</c:v>
                </c:pt>
              </c:numCache>
            </c:numRef>
          </c:xVal>
          <c:yVal>
            <c:numRef>
              <c:f>Sheet1!$D$157:$M$157</c:f>
              <c:numCache>
                <c:formatCode>General</c:formatCode>
                <c:ptCount val="10"/>
                <c:pt idx="0">
                  <c:v>1052.5999999999999</c:v>
                </c:pt>
                <c:pt idx="1">
                  <c:v>1052.5999999999999</c:v>
                </c:pt>
                <c:pt idx="2">
                  <c:v>1052.5999999999999</c:v>
                </c:pt>
                <c:pt idx="3">
                  <c:v>1052.5999999999999</c:v>
                </c:pt>
                <c:pt idx="4">
                  <c:v>1052.5999999999999</c:v>
                </c:pt>
                <c:pt idx="5">
                  <c:v>1051.8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A8-4009-9BC3-ABC88456C5C7}"/>
            </c:ext>
          </c:extLst>
        </c:ser>
        <c:ser>
          <c:idx val="1"/>
          <c:order val="1"/>
          <c:tx>
            <c:strRef>
              <c:f>Sheet1!$C$158</c:f>
              <c:strCache>
                <c:ptCount val="1"/>
                <c:pt idx="0">
                  <c:v>Margin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Sheet1!$D$156:$M$156</c:f>
              <c:numCache>
                <c:formatCode>0.00E+00</c:formatCode>
                <c:ptCount val="10"/>
                <c:pt idx="0">
                  <c:v>10000000000</c:v>
                </c:pt>
                <c:pt idx="1">
                  <c:v>100000000000</c:v>
                </c:pt>
                <c:pt idx="2">
                  <c:v>1000000000000</c:v>
                </c:pt>
                <c:pt idx="3">
                  <c:v>10000000000000</c:v>
                </c:pt>
                <c:pt idx="4">
                  <c:v>100000000000000</c:v>
                </c:pt>
                <c:pt idx="5">
                  <c:v>1000000000000000</c:v>
                </c:pt>
              </c:numCache>
            </c:numRef>
          </c:xVal>
          <c:yVal>
            <c:numRef>
              <c:f>Sheet1!$D$158:$M$158</c:f>
              <c:numCache>
                <c:formatCode>General</c:formatCode>
                <c:ptCount val="10"/>
                <c:pt idx="0">
                  <c:v>612.16</c:v>
                </c:pt>
                <c:pt idx="1">
                  <c:v>612.11</c:v>
                </c:pt>
                <c:pt idx="2">
                  <c:v>612.26</c:v>
                </c:pt>
                <c:pt idx="3">
                  <c:v>612.22</c:v>
                </c:pt>
                <c:pt idx="4">
                  <c:v>612.55999999999995</c:v>
                </c:pt>
                <c:pt idx="5">
                  <c:v>613.72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7A8-4009-9BC3-ABC88456C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5720063"/>
        <c:axId val="873168479"/>
      </c:scatterChart>
      <c:valAx>
        <c:axId val="1045720063"/>
        <c:scaling>
          <c:logBase val="10"/>
          <c:orientation val="minMax"/>
          <c:max val="1000000000000000"/>
          <c:min val="100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i (cm-3)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68479"/>
        <c:crosses val="autoZero"/>
        <c:crossBetween val="midCat"/>
      </c:valAx>
      <c:valAx>
        <c:axId val="873168479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E(kV/cm)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57200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baseline="0">
                <a:effectLst/>
              </a:rPr>
              <a:t>Influence of doping grade on Electrical Filed</a:t>
            </a:r>
            <a:endParaRPr lang="zh-CN" altLang="zh-CN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Sheet1!$C$183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Sheet1!$D$182:$F$182</c:f>
              <c:strCache>
                <c:ptCount val="3"/>
                <c:pt idx="0">
                  <c:v>linear</c:v>
                </c:pt>
                <c:pt idx="1">
                  <c:v>exp</c:v>
                </c:pt>
                <c:pt idx="2">
                  <c:v>square</c:v>
                </c:pt>
              </c:strCache>
            </c:strRef>
          </c:cat>
          <c:val>
            <c:numRef>
              <c:f>Sheet1!$D$183:$F$183</c:f>
              <c:numCache>
                <c:formatCode>General</c:formatCode>
                <c:ptCount val="3"/>
                <c:pt idx="0">
                  <c:v>1063.3</c:v>
                </c:pt>
                <c:pt idx="1">
                  <c:v>1052.5999999999999</c:v>
                </c:pt>
                <c:pt idx="2">
                  <c:v>1064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F7-42A7-A465-141A5A472902}"/>
            </c:ext>
          </c:extLst>
        </c:ser>
        <c:ser>
          <c:idx val="1"/>
          <c:order val="1"/>
          <c:tx>
            <c:strRef>
              <c:f>Sheet1!$C$184</c:f>
              <c:strCache>
                <c:ptCount val="1"/>
                <c:pt idx="0">
                  <c:v>Margin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Sheet1!$D$182:$F$182</c:f>
              <c:strCache>
                <c:ptCount val="3"/>
                <c:pt idx="0">
                  <c:v>linear</c:v>
                </c:pt>
                <c:pt idx="1">
                  <c:v>exp</c:v>
                </c:pt>
                <c:pt idx="2">
                  <c:v>square</c:v>
                </c:pt>
              </c:strCache>
            </c:strRef>
          </c:cat>
          <c:val>
            <c:numRef>
              <c:f>Sheet1!$D$184:$F$184</c:f>
              <c:numCache>
                <c:formatCode>General</c:formatCode>
                <c:ptCount val="3"/>
                <c:pt idx="0">
                  <c:v>612.23</c:v>
                </c:pt>
                <c:pt idx="1">
                  <c:v>612.12</c:v>
                </c:pt>
                <c:pt idx="2">
                  <c:v>612.34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F7-42A7-A465-141A5A47290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1517503"/>
        <c:axId val="398215055"/>
      </c:barChart>
      <c:catAx>
        <c:axId val="601517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grading type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8215055"/>
        <c:crosses val="autoZero"/>
        <c:auto val="1"/>
        <c:lblAlgn val="ctr"/>
        <c:lblOffset val="100"/>
        <c:noMultiLvlLbl val="0"/>
      </c:catAx>
      <c:valAx>
        <c:axId val="39821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E(kV/cm)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1517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D3EA9-2AA6-4071-BF40-D9E56A337733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E8A1D-C65B-49B4-BECC-234C521D9F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860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E8A1D-C65B-49B4-BECC-234C521D9F1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8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E8A1D-C65B-49B4-BECC-234C521D9F1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4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38224-0DFC-4937-83D1-A002E866C62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27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38CE8B-8977-4AEA-A898-16388554FE5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54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610CD-F398-432C-872D-FB678D36F01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6207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1999" cy="68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01781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E862BC-6507-47BB-879E-D6BFB4033EB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613563" y="6492876"/>
            <a:ext cx="578350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598275" y="6497637"/>
            <a:ext cx="59372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4D590-72EB-4040-88D9-4862126891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3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3F43B-AB11-4155-ABFF-E66260F6E7E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913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3C525A-EB23-40BD-8CE4-640B76CB50E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092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EEC355-A710-454E-9EFE-075F74D25A5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049387" y="1178857"/>
            <a:ext cx="4542036" cy="5094353"/>
          </a:xfrm>
          <a:custGeom>
            <a:avLst/>
            <a:gdLst>
              <a:gd name="connsiteX0" fmla="*/ 1669426 w 5495422"/>
              <a:gd name="connsiteY0" fmla="*/ 4879987 h 5094353"/>
              <a:gd name="connsiteX1" fmla="*/ 1667940 w 5495422"/>
              <a:gd name="connsiteY1" fmla="*/ 4883296 h 5094353"/>
              <a:gd name="connsiteX2" fmla="*/ 1665951 w 5495422"/>
              <a:gd name="connsiteY2" fmla="*/ 4881665 h 5094353"/>
              <a:gd name="connsiteX3" fmla="*/ 2370230 w 5495422"/>
              <a:gd name="connsiteY3" fmla="*/ 4848120 h 5094353"/>
              <a:gd name="connsiteX4" fmla="*/ 2405344 w 5495422"/>
              <a:gd name="connsiteY4" fmla="*/ 4865708 h 5094353"/>
              <a:gd name="connsiteX5" fmla="*/ 2370230 w 5495422"/>
              <a:gd name="connsiteY5" fmla="*/ 4883296 h 5094353"/>
              <a:gd name="connsiteX6" fmla="*/ 2370230 w 5495422"/>
              <a:gd name="connsiteY6" fmla="*/ 4848120 h 5094353"/>
              <a:gd name="connsiteX7" fmla="*/ 2106871 w 5495422"/>
              <a:gd name="connsiteY7" fmla="*/ 4777767 h 5094353"/>
              <a:gd name="connsiteX8" fmla="*/ 2124428 w 5495422"/>
              <a:gd name="connsiteY8" fmla="*/ 4812944 h 5094353"/>
              <a:gd name="connsiteX9" fmla="*/ 2159543 w 5495422"/>
              <a:gd name="connsiteY9" fmla="*/ 4795355 h 5094353"/>
              <a:gd name="connsiteX10" fmla="*/ 2194657 w 5495422"/>
              <a:gd name="connsiteY10" fmla="*/ 4830532 h 5094353"/>
              <a:gd name="connsiteX11" fmla="*/ 2194657 w 5495422"/>
              <a:gd name="connsiteY11" fmla="*/ 4777767 h 5094353"/>
              <a:gd name="connsiteX12" fmla="*/ 2159543 w 5495422"/>
              <a:gd name="connsiteY12" fmla="*/ 4795355 h 5094353"/>
              <a:gd name="connsiteX13" fmla="*/ 2106871 w 5495422"/>
              <a:gd name="connsiteY13" fmla="*/ 4777767 h 5094353"/>
              <a:gd name="connsiteX14" fmla="*/ 2071757 w 5495422"/>
              <a:gd name="connsiteY14" fmla="*/ 4777767 h 5094353"/>
              <a:gd name="connsiteX15" fmla="*/ 2019085 w 5495422"/>
              <a:gd name="connsiteY15" fmla="*/ 4848120 h 5094353"/>
              <a:gd name="connsiteX16" fmla="*/ 2054199 w 5495422"/>
              <a:gd name="connsiteY16" fmla="*/ 4795355 h 5094353"/>
              <a:gd name="connsiteX17" fmla="*/ 2071757 w 5495422"/>
              <a:gd name="connsiteY17" fmla="*/ 4848120 h 5094353"/>
              <a:gd name="connsiteX18" fmla="*/ 2071757 w 5495422"/>
              <a:gd name="connsiteY18" fmla="*/ 4777767 h 5094353"/>
              <a:gd name="connsiteX19" fmla="*/ 1196912 w 5495422"/>
              <a:gd name="connsiteY19" fmla="*/ 4762927 h 5094353"/>
              <a:gd name="connsiteX20" fmla="*/ 1193894 w 5495422"/>
              <a:gd name="connsiteY20" fmla="*/ 4777767 h 5094353"/>
              <a:gd name="connsiteX21" fmla="*/ 1229008 w 5495422"/>
              <a:gd name="connsiteY21" fmla="*/ 4777767 h 5094353"/>
              <a:gd name="connsiteX22" fmla="*/ 1196912 w 5495422"/>
              <a:gd name="connsiteY22" fmla="*/ 4762927 h 5094353"/>
              <a:gd name="connsiteX23" fmla="*/ 2649946 w 5495422"/>
              <a:gd name="connsiteY23" fmla="*/ 4757475 h 5094353"/>
              <a:gd name="connsiteX24" fmla="*/ 2651146 w 5495422"/>
              <a:gd name="connsiteY24" fmla="*/ 4760179 h 5094353"/>
              <a:gd name="connsiteX25" fmla="*/ 2633588 w 5495422"/>
              <a:gd name="connsiteY25" fmla="*/ 4760179 h 5094353"/>
              <a:gd name="connsiteX26" fmla="*/ 983207 w 5495422"/>
              <a:gd name="connsiteY26" fmla="*/ 4742591 h 5094353"/>
              <a:gd name="connsiteX27" fmla="*/ 1088550 w 5495422"/>
              <a:gd name="connsiteY27" fmla="*/ 4830532 h 5094353"/>
              <a:gd name="connsiteX28" fmla="*/ 1053436 w 5495422"/>
              <a:gd name="connsiteY28" fmla="*/ 4760179 h 5094353"/>
              <a:gd name="connsiteX29" fmla="*/ 1000764 w 5495422"/>
              <a:gd name="connsiteY29" fmla="*/ 4760179 h 5094353"/>
              <a:gd name="connsiteX30" fmla="*/ 1018321 w 5495422"/>
              <a:gd name="connsiteY30" fmla="*/ 4742591 h 5094353"/>
              <a:gd name="connsiteX31" fmla="*/ 983207 w 5495422"/>
              <a:gd name="connsiteY31" fmla="*/ 4742591 h 5094353"/>
              <a:gd name="connsiteX32" fmla="*/ 2576528 w 5495422"/>
              <a:gd name="connsiteY32" fmla="*/ 4720606 h 5094353"/>
              <a:gd name="connsiteX33" fmla="*/ 2563360 w 5495422"/>
              <a:gd name="connsiteY33" fmla="*/ 4725003 h 5094353"/>
              <a:gd name="connsiteX34" fmla="*/ 2580917 w 5495422"/>
              <a:gd name="connsiteY34" fmla="*/ 4777767 h 5094353"/>
              <a:gd name="connsiteX35" fmla="*/ 2528245 w 5495422"/>
              <a:gd name="connsiteY35" fmla="*/ 4777767 h 5094353"/>
              <a:gd name="connsiteX36" fmla="*/ 2528245 w 5495422"/>
              <a:gd name="connsiteY36" fmla="*/ 4771172 h 5094353"/>
              <a:gd name="connsiteX37" fmla="*/ 2528245 w 5495422"/>
              <a:gd name="connsiteY37" fmla="*/ 4760179 h 5094353"/>
              <a:gd name="connsiteX38" fmla="*/ 2493130 w 5495422"/>
              <a:gd name="connsiteY38" fmla="*/ 4760179 h 5094353"/>
              <a:gd name="connsiteX39" fmla="*/ 2528245 w 5495422"/>
              <a:gd name="connsiteY39" fmla="*/ 4795355 h 5094353"/>
              <a:gd name="connsiteX40" fmla="*/ 2528245 w 5495422"/>
              <a:gd name="connsiteY40" fmla="*/ 4777767 h 5094353"/>
              <a:gd name="connsiteX41" fmla="*/ 2616031 w 5495422"/>
              <a:gd name="connsiteY41" fmla="*/ 4760179 h 5094353"/>
              <a:gd name="connsiteX42" fmla="*/ 2576528 w 5495422"/>
              <a:gd name="connsiteY42" fmla="*/ 4720606 h 5094353"/>
              <a:gd name="connsiteX43" fmla="*/ 2967176 w 5495422"/>
              <a:gd name="connsiteY43" fmla="*/ 4654651 h 5094353"/>
              <a:gd name="connsiteX44" fmla="*/ 2967176 w 5495422"/>
              <a:gd name="connsiteY44" fmla="*/ 4689827 h 5094353"/>
              <a:gd name="connsiteX45" fmla="*/ 3002291 w 5495422"/>
              <a:gd name="connsiteY45" fmla="*/ 4672239 h 5094353"/>
              <a:gd name="connsiteX46" fmla="*/ 3002291 w 5495422"/>
              <a:gd name="connsiteY46" fmla="*/ 4654651 h 5094353"/>
              <a:gd name="connsiteX47" fmla="*/ 2967176 w 5495422"/>
              <a:gd name="connsiteY47" fmla="*/ 4654651 h 5094353"/>
              <a:gd name="connsiteX48" fmla="*/ 993631 w 5495422"/>
              <a:gd name="connsiteY48" fmla="*/ 4650254 h 5094353"/>
              <a:gd name="connsiteX49" fmla="*/ 983207 w 5495422"/>
              <a:gd name="connsiteY49" fmla="*/ 4654651 h 5094353"/>
              <a:gd name="connsiteX50" fmla="*/ 983207 w 5495422"/>
              <a:gd name="connsiteY50" fmla="*/ 4707415 h 5094353"/>
              <a:gd name="connsiteX51" fmla="*/ 1018321 w 5495422"/>
              <a:gd name="connsiteY51" fmla="*/ 4689827 h 5094353"/>
              <a:gd name="connsiteX52" fmla="*/ 993631 w 5495422"/>
              <a:gd name="connsiteY52" fmla="*/ 4650254 h 5094353"/>
              <a:gd name="connsiteX53" fmla="*/ 1281680 w 5495422"/>
              <a:gd name="connsiteY53" fmla="*/ 4637062 h 5094353"/>
              <a:gd name="connsiteX54" fmla="*/ 1246565 w 5495422"/>
              <a:gd name="connsiteY54" fmla="*/ 4672239 h 5094353"/>
              <a:gd name="connsiteX55" fmla="*/ 1316794 w 5495422"/>
              <a:gd name="connsiteY55" fmla="*/ 4725003 h 5094353"/>
              <a:gd name="connsiteX56" fmla="*/ 1281680 w 5495422"/>
              <a:gd name="connsiteY56" fmla="*/ 4637062 h 5094353"/>
              <a:gd name="connsiteX57" fmla="*/ 2651146 w 5495422"/>
              <a:gd name="connsiteY57" fmla="*/ 4619474 h 5094353"/>
              <a:gd name="connsiteX58" fmla="*/ 2738932 w 5495422"/>
              <a:gd name="connsiteY58" fmla="*/ 4619474 h 5094353"/>
              <a:gd name="connsiteX59" fmla="*/ 2651146 w 5495422"/>
              <a:gd name="connsiteY59" fmla="*/ 4619474 h 5094353"/>
              <a:gd name="connsiteX60" fmla="*/ 3160306 w 5495422"/>
              <a:gd name="connsiteY60" fmla="*/ 4584298 h 5094353"/>
              <a:gd name="connsiteX61" fmla="*/ 3125192 w 5495422"/>
              <a:gd name="connsiteY61" fmla="*/ 4619474 h 5094353"/>
              <a:gd name="connsiteX62" fmla="*/ 3154819 w 5495422"/>
              <a:gd name="connsiteY62" fmla="*/ 4626894 h 5094353"/>
              <a:gd name="connsiteX63" fmla="*/ 3158690 w 5495422"/>
              <a:gd name="connsiteY63" fmla="*/ 4634068 h 5094353"/>
              <a:gd name="connsiteX64" fmla="*/ 3142749 w 5495422"/>
              <a:gd name="connsiteY64" fmla="*/ 4637062 h 5094353"/>
              <a:gd name="connsiteX65" fmla="*/ 3160306 w 5495422"/>
              <a:gd name="connsiteY65" fmla="*/ 4637062 h 5094353"/>
              <a:gd name="connsiteX66" fmla="*/ 3158690 w 5495422"/>
              <a:gd name="connsiteY66" fmla="*/ 4634068 h 5094353"/>
              <a:gd name="connsiteX67" fmla="*/ 3160306 w 5495422"/>
              <a:gd name="connsiteY67" fmla="*/ 4633765 h 5094353"/>
              <a:gd name="connsiteX68" fmla="*/ 3160306 w 5495422"/>
              <a:gd name="connsiteY68" fmla="*/ 4584298 h 5094353"/>
              <a:gd name="connsiteX69" fmla="*/ 3019848 w 5495422"/>
              <a:gd name="connsiteY69" fmla="*/ 4584298 h 5094353"/>
              <a:gd name="connsiteX70" fmla="*/ 2861833 w 5495422"/>
              <a:gd name="connsiteY70" fmla="*/ 4619474 h 5094353"/>
              <a:gd name="connsiteX71" fmla="*/ 3019848 w 5495422"/>
              <a:gd name="connsiteY71" fmla="*/ 4584298 h 5094353"/>
              <a:gd name="connsiteX72" fmla="*/ 1229008 w 5495422"/>
              <a:gd name="connsiteY72" fmla="*/ 4549122 h 5094353"/>
              <a:gd name="connsiteX73" fmla="*/ 1264123 w 5495422"/>
              <a:gd name="connsiteY73" fmla="*/ 4584298 h 5094353"/>
              <a:gd name="connsiteX74" fmla="*/ 1229008 w 5495422"/>
              <a:gd name="connsiteY74" fmla="*/ 4549122 h 5094353"/>
              <a:gd name="connsiteX75" fmla="*/ 2633588 w 5495422"/>
              <a:gd name="connsiteY75" fmla="*/ 4513946 h 5094353"/>
              <a:gd name="connsiteX76" fmla="*/ 2598474 w 5495422"/>
              <a:gd name="connsiteY76" fmla="*/ 4549122 h 5094353"/>
              <a:gd name="connsiteX77" fmla="*/ 2616031 w 5495422"/>
              <a:gd name="connsiteY77" fmla="*/ 4584298 h 5094353"/>
              <a:gd name="connsiteX78" fmla="*/ 2668703 w 5495422"/>
              <a:gd name="connsiteY78" fmla="*/ 4584298 h 5094353"/>
              <a:gd name="connsiteX79" fmla="*/ 2721375 w 5495422"/>
              <a:gd name="connsiteY79" fmla="*/ 4549122 h 5094353"/>
              <a:gd name="connsiteX80" fmla="*/ 2633588 w 5495422"/>
              <a:gd name="connsiteY80" fmla="*/ 4513946 h 5094353"/>
              <a:gd name="connsiteX81" fmla="*/ 4143513 w 5495422"/>
              <a:gd name="connsiteY81" fmla="*/ 4478770 h 5094353"/>
              <a:gd name="connsiteX82" fmla="*/ 4143513 w 5495422"/>
              <a:gd name="connsiteY82" fmla="*/ 4513946 h 5094353"/>
              <a:gd name="connsiteX83" fmla="*/ 4143513 w 5495422"/>
              <a:gd name="connsiteY83" fmla="*/ 4478770 h 5094353"/>
              <a:gd name="connsiteX84" fmla="*/ 2716986 w 5495422"/>
              <a:gd name="connsiteY84" fmla="*/ 4448815 h 5094353"/>
              <a:gd name="connsiteX85" fmla="*/ 2703818 w 5495422"/>
              <a:gd name="connsiteY85" fmla="*/ 4461181 h 5094353"/>
              <a:gd name="connsiteX86" fmla="*/ 2703818 w 5495422"/>
              <a:gd name="connsiteY86" fmla="*/ 4478770 h 5094353"/>
              <a:gd name="connsiteX87" fmla="*/ 2721375 w 5495422"/>
              <a:gd name="connsiteY87" fmla="*/ 4478770 h 5094353"/>
              <a:gd name="connsiteX88" fmla="*/ 2738932 w 5495422"/>
              <a:gd name="connsiteY88" fmla="*/ 4461181 h 5094353"/>
              <a:gd name="connsiteX89" fmla="*/ 2756489 w 5495422"/>
              <a:gd name="connsiteY89" fmla="*/ 4461181 h 5094353"/>
              <a:gd name="connsiteX90" fmla="*/ 2716986 w 5495422"/>
              <a:gd name="connsiteY90" fmla="*/ 4448815 h 5094353"/>
              <a:gd name="connsiteX91" fmla="*/ 4055726 w 5495422"/>
              <a:gd name="connsiteY91" fmla="*/ 4390829 h 5094353"/>
              <a:gd name="connsiteX92" fmla="*/ 4108398 w 5495422"/>
              <a:gd name="connsiteY92" fmla="*/ 4478770 h 5094353"/>
              <a:gd name="connsiteX93" fmla="*/ 4055726 w 5495422"/>
              <a:gd name="connsiteY93" fmla="*/ 4390829 h 5094353"/>
              <a:gd name="connsiteX94" fmla="*/ 3142749 w 5495422"/>
              <a:gd name="connsiteY94" fmla="*/ 4250124 h 5094353"/>
              <a:gd name="connsiteX95" fmla="*/ 3142749 w 5495422"/>
              <a:gd name="connsiteY95" fmla="*/ 4338065 h 5094353"/>
              <a:gd name="connsiteX96" fmla="*/ 3107634 w 5495422"/>
              <a:gd name="connsiteY96" fmla="*/ 4320477 h 5094353"/>
              <a:gd name="connsiteX97" fmla="*/ 3125192 w 5495422"/>
              <a:gd name="connsiteY97" fmla="*/ 4355653 h 5094353"/>
              <a:gd name="connsiteX98" fmla="*/ 3160306 w 5495422"/>
              <a:gd name="connsiteY98" fmla="*/ 4338065 h 5094353"/>
              <a:gd name="connsiteX99" fmla="*/ 3142749 w 5495422"/>
              <a:gd name="connsiteY99" fmla="*/ 4250124 h 5094353"/>
              <a:gd name="connsiteX100" fmla="*/ 4477100 w 5495422"/>
              <a:gd name="connsiteY100" fmla="*/ 4214948 h 5094353"/>
              <a:gd name="connsiteX101" fmla="*/ 4478152 w 5495422"/>
              <a:gd name="connsiteY101" fmla="*/ 4229497 h 5094353"/>
              <a:gd name="connsiteX102" fmla="*/ 4471092 w 5495422"/>
              <a:gd name="connsiteY102" fmla="*/ 4223977 h 5094353"/>
              <a:gd name="connsiteX103" fmla="*/ 4459544 w 5495422"/>
              <a:gd name="connsiteY103" fmla="*/ 4214948 h 5094353"/>
              <a:gd name="connsiteX104" fmla="*/ 4471092 w 5495422"/>
              <a:gd name="connsiteY104" fmla="*/ 4223977 h 5094353"/>
              <a:gd name="connsiteX105" fmla="*/ 4468322 w 5495422"/>
              <a:gd name="connsiteY105" fmla="*/ 4228139 h 5094353"/>
              <a:gd name="connsiteX106" fmla="*/ 4459544 w 5495422"/>
              <a:gd name="connsiteY106" fmla="*/ 4214948 h 5094353"/>
              <a:gd name="connsiteX107" fmla="*/ 3300764 w 5495422"/>
              <a:gd name="connsiteY107" fmla="*/ 4127007 h 5094353"/>
              <a:gd name="connsiteX108" fmla="*/ 3318322 w 5495422"/>
              <a:gd name="connsiteY108" fmla="*/ 4179772 h 5094353"/>
              <a:gd name="connsiteX109" fmla="*/ 3300764 w 5495422"/>
              <a:gd name="connsiteY109" fmla="*/ 4127007 h 5094353"/>
              <a:gd name="connsiteX110" fmla="*/ 4549360 w 5495422"/>
              <a:gd name="connsiteY110" fmla="*/ 3995309 h 5094353"/>
              <a:gd name="connsiteX111" fmla="*/ 4550896 w 5495422"/>
              <a:gd name="connsiteY111" fmla="*/ 3997295 h 5094353"/>
              <a:gd name="connsiteX112" fmla="*/ 4560544 w 5495422"/>
              <a:gd name="connsiteY112" fmla="*/ 4022840 h 5094353"/>
              <a:gd name="connsiteX113" fmla="*/ 4553091 w 5495422"/>
              <a:gd name="connsiteY113" fmla="*/ 4011860 h 5094353"/>
              <a:gd name="connsiteX114" fmla="*/ 4632098 w 5495422"/>
              <a:gd name="connsiteY114" fmla="*/ 3928592 h 5094353"/>
              <a:gd name="connsiteX115" fmla="*/ 4600002 w 5495422"/>
              <a:gd name="connsiteY115" fmla="*/ 3933538 h 5094353"/>
              <a:gd name="connsiteX116" fmla="*/ 4670230 w 5495422"/>
              <a:gd name="connsiteY116" fmla="*/ 4056655 h 5094353"/>
              <a:gd name="connsiteX117" fmla="*/ 4635116 w 5495422"/>
              <a:gd name="connsiteY117" fmla="*/ 3933538 h 5094353"/>
              <a:gd name="connsiteX118" fmla="*/ 4632098 w 5495422"/>
              <a:gd name="connsiteY118" fmla="*/ 3928592 h 5094353"/>
              <a:gd name="connsiteX119" fmla="*/ 4494658 w 5495422"/>
              <a:gd name="connsiteY119" fmla="*/ 3915950 h 5094353"/>
              <a:gd name="connsiteX120" fmla="*/ 4424429 w 5495422"/>
              <a:gd name="connsiteY120" fmla="*/ 3951126 h 5094353"/>
              <a:gd name="connsiteX121" fmla="*/ 4477100 w 5495422"/>
              <a:gd name="connsiteY121" fmla="*/ 4039067 h 5094353"/>
              <a:gd name="connsiteX122" fmla="*/ 4424429 w 5495422"/>
              <a:gd name="connsiteY122" fmla="*/ 4039067 h 5094353"/>
              <a:gd name="connsiteX123" fmla="*/ 4389314 w 5495422"/>
              <a:gd name="connsiteY123" fmla="*/ 3933538 h 5094353"/>
              <a:gd name="connsiteX124" fmla="*/ 4336642 w 5495422"/>
              <a:gd name="connsiteY124" fmla="*/ 3951126 h 5094353"/>
              <a:gd name="connsiteX125" fmla="*/ 4354200 w 5495422"/>
              <a:gd name="connsiteY125" fmla="*/ 4039067 h 5094353"/>
              <a:gd name="connsiteX126" fmla="*/ 4301528 w 5495422"/>
              <a:gd name="connsiteY126" fmla="*/ 4021479 h 5094353"/>
              <a:gd name="connsiteX127" fmla="*/ 4319086 w 5495422"/>
              <a:gd name="connsiteY127" fmla="*/ 3986302 h 5094353"/>
              <a:gd name="connsiteX128" fmla="*/ 4283970 w 5495422"/>
              <a:gd name="connsiteY128" fmla="*/ 3968714 h 5094353"/>
              <a:gd name="connsiteX129" fmla="*/ 4266414 w 5495422"/>
              <a:gd name="connsiteY129" fmla="*/ 4021479 h 5094353"/>
              <a:gd name="connsiteX130" fmla="*/ 4301528 w 5495422"/>
              <a:gd name="connsiteY130" fmla="*/ 4091831 h 5094353"/>
              <a:gd name="connsiteX131" fmla="*/ 4248856 w 5495422"/>
              <a:gd name="connsiteY131" fmla="*/ 4144595 h 5094353"/>
              <a:gd name="connsiteX132" fmla="*/ 4231299 w 5495422"/>
              <a:gd name="connsiteY132" fmla="*/ 4144595 h 5094353"/>
              <a:gd name="connsiteX133" fmla="*/ 4213742 w 5495422"/>
              <a:gd name="connsiteY133" fmla="*/ 4021479 h 5094353"/>
              <a:gd name="connsiteX134" fmla="*/ 4231299 w 5495422"/>
              <a:gd name="connsiteY134" fmla="*/ 4056655 h 5094353"/>
              <a:gd name="connsiteX135" fmla="*/ 4213742 w 5495422"/>
              <a:gd name="connsiteY135" fmla="*/ 4127007 h 5094353"/>
              <a:gd name="connsiteX136" fmla="*/ 4125956 w 5495422"/>
              <a:gd name="connsiteY136" fmla="*/ 4127007 h 5094353"/>
              <a:gd name="connsiteX137" fmla="*/ 4161070 w 5495422"/>
              <a:gd name="connsiteY137" fmla="*/ 4267712 h 5094353"/>
              <a:gd name="connsiteX138" fmla="*/ 4178627 w 5495422"/>
              <a:gd name="connsiteY138" fmla="*/ 4285300 h 5094353"/>
              <a:gd name="connsiteX139" fmla="*/ 4231299 w 5495422"/>
              <a:gd name="connsiteY139" fmla="*/ 4285300 h 5094353"/>
              <a:gd name="connsiteX140" fmla="*/ 4248856 w 5495422"/>
              <a:gd name="connsiteY140" fmla="*/ 4338065 h 5094353"/>
              <a:gd name="connsiteX141" fmla="*/ 4196184 w 5495422"/>
              <a:gd name="connsiteY141" fmla="*/ 4338065 h 5094353"/>
              <a:gd name="connsiteX142" fmla="*/ 4108398 w 5495422"/>
              <a:gd name="connsiteY142" fmla="*/ 4197360 h 5094353"/>
              <a:gd name="connsiteX143" fmla="*/ 3950383 w 5495422"/>
              <a:gd name="connsiteY143" fmla="*/ 4285300 h 5094353"/>
              <a:gd name="connsiteX144" fmla="*/ 4020612 w 5495422"/>
              <a:gd name="connsiteY144" fmla="*/ 4285300 h 5094353"/>
              <a:gd name="connsiteX145" fmla="*/ 4003055 w 5495422"/>
              <a:gd name="connsiteY145" fmla="*/ 4373241 h 5094353"/>
              <a:gd name="connsiteX146" fmla="*/ 4038169 w 5495422"/>
              <a:gd name="connsiteY146" fmla="*/ 4390829 h 5094353"/>
              <a:gd name="connsiteX147" fmla="*/ 4055726 w 5495422"/>
              <a:gd name="connsiteY147" fmla="*/ 4355653 h 5094353"/>
              <a:gd name="connsiteX148" fmla="*/ 4090841 w 5495422"/>
              <a:gd name="connsiteY148" fmla="*/ 4373241 h 5094353"/>
              <a:gd name="connsiteX149" fmla="*/ 4108398 w 5495422"/>
              <a:gd name="connsiteY149" fmla="*/ 4461181 h 5094353"/>
              <a:gd name="connsiteX150" fmla="*/ 4161070 w 5495422"/>
              <a:gd name="connsiteY150" fmla="*/ 4443593 h 5094353"/>
              <a:gd name="connsiteX151" fmla="*/ 4161070 w 5495422"/>
              <a:gd name="connsiteY151" fmla="*/ 4531534 h 5094353"/>
              <a:gd name="connsiteX152" fmla="*/ 4213742 w 5495422"/>
              <a:gd name="connsiteY152" fmla="*/ 4549122 h 5094353"/>
              <a:gd name="connsiteX153" fmla="*/ 4231299 w 5495422"/>
              <a:gd name="connsiteY153" fmla="*/ 4478770 h 5094353"/>
              <a:gd name="connsiteX154" fmla="*/ 4283970 w 5495422"/>
              <a:gd name="connsiteY154" fmla="*/ 4461181 h 5094353"/>
              <a:gd name="connsiteX155" fmla="*/ 4371757 w 5495422"/>
              <a:gd name="connsiteY155" fmla="*/ 4302888 h 5094353"/>
              <a:gd name="connsiteX156" fmla="*/ 4389314 w 5495422"/>
              <a:gd name="connsiteY156" fmla="*/ 4338065 h 5094353"/>
              <a:gd name="connsiteX157" fmla="*/ 4478369 w 5495422"/>
              <a:gd name="connsiteY157" fmla="*/ 4232502 h 5094353"/>
              <a:gd name="connsiteX158" fmla="*/ 4478152 w 5495422"/>
              <a:gd name="connsiteY158" fmla="*/ 4229497 h 5094353"/>
              <a:gd name="connsiteX159" fmla="*/ 4493286 w 5495422"/>
              <a:gd name="connsiteY159" fmla="*/ 4241330 h 5094353"/>
              <a:gd name="connsiteX160" fmla="*/ 4564887 w 5495422"/>
              <a:gd name="connsiteY160" fmla="*/ 4320477 h 5094353"/>
              <a:gd name="connsiteX161" fmla="*/ 4617558 w 5495422"/>
              <a:gd name="connsiteY161" fmla="*/ 4214948 h 5094353"/>
              <a:gd name="connsiteX162" fmla="*/ 4562521 w 5495422"/>
              <a:gd name="connsiteY162" fmla="*/ 4028074 h 5094353"/>
              <a:gd name="connsiteX163" fmla="*/ 4560544 w 5495422"/>
              <a:gd name="connsiteY163" fmla="*/ 4022840 h 5094353"/>
              <a:gd name="connsiteX164" fmla="*/ 4567082 w 5495422"/>
              <a:gd name="connsiteY164" fmla="*/ 4032471 h 5094353"/>
              <a:gd name="connsiteX165" fmla="*/ 4600002 w 5495422"/>
              <a:gd name="connsiteY165" fmla="*/ 4039067 h 5094353"/>
              <a:gd name="connsiteX166" fmla="*/ 4582444 w 5495422"/>
              <a:gd name="connsiteY166" fmla="*/ 3951126 h 5094353"/>
              <a:gd name="connsiteX167" fmla="*/ 4547330 w 5495422"/>
              <a:gd name="connsiteY167" fmla="*/ 3986302 h 5094353"/>
              <a:gd name="connsiteX168" fmla="*/ 4549360 w 5495422"/>
              <a:gd name="connsiteY168" fmla="*/ 3995309 h 5094353"/>
              <a:gd name="connsiteX169" fmla="*/ 4534744 w 5495422"/>
              <a:gd name="connsiteY169" fmla="*/ 3976409 h 5094353"/>
              <a:gd name="connsiteX170" fmla="*/ 4512215 w 5495422"/>
              <a:gd name="connsiteY170" fmla="*/ 3968714 h 5094353"/>
              <a:gd name="connsiteX171" fmla="*/ 4512215 w 5495422"/>
              <a:gd name="connsiteY171" fmla="*/ 4003891 h 5094353"/>
              <a:gd name="connsiteX172" fmla="*/ 4494658 w 5495422"/>
              <a:gd name="connsiteY172" fmla="*/ 3915950 h 5094353"/>
              <a:gd name="connsiteX173" fmla="*/ 5108453 w 5495422"/>
              <a:gd name="connsiteY173" fmla="*/ 3744640 h 5094353"/>
              <a:gd name="connsiteX174" fmla="*/ 5113551 w 5495422"/>
              <a:gd name="connsiteY174" fmla="*/ 3746665 h 5094353"/>
              <a:gd name="connsiteX175" fmla="*/ 5161834 w 5495422"/>
              <a:gd name="connsiteY175" fmla="*/ 3757657 h 5094353"/>
              <a:gd name="connsiteX176" fmla="*/ 5144276 w 5495422"/>
              <a:gd name="connsiteY176" fmla="*/ 3810421 h 5094353"/>
              <a:gd name="connsiteX177" fmla="*/ 5104772 w 5495422"/>
              <a:gd name="connsiteY177" fmla="*/ 3768375 h 5094353"/>
              <a:gd name="connsiteX178" fmla="*/ 5109162 w 5495422"/>
              <a:gd name="connsiteY178" fmla="*/ 3740069 h 5094353"/>
              <a:gd name="connsiteX179" fmla="*/ 5108453 w 5495422"/>
              <a:gd name="connsiteY179" fmla="*/ 3744640 h 5094353"/>
              <a:gd name="connsiteX180" fmla="*/ 5105301 w 5495422"/>
              <a:gd name="connsiteY180" fmla="*/ 3743388 h 5094353"/>
              <a:gd name="connsiteX181" fmla="*/ 5161834 w 5495422"/>
              <a:gd name="connsiteY181" fmla="*/ 3704893 h 5094353"/>
              <a:gd name="connsiteX182" fmla="*/ 5179391 w 5495422"/>
              <a:gd name="connsiteY182" fmla="*/ 3722481 h 5094353"/>
              <a:gd name="connsiteX183" fmla="*/ 5196948 w 5495422"/>
              <a:gd name="connsiteY183" fmla="*/ 3704893 h 5094353"/>
              <a:gd name="connsiteX184" fmla="*/ 5214506 w 5495422"/>
              <a:gd name="connsiteY184" fmla="*/ 3757657 h 5094353"/>
              <a:gd name="connsiteX185" fmla="*/ 5196948 w 5495422"/>
              <a:gd name="connsiteY185" fmla="*/ 3757657 h 5094353"/>
              <a:gd name="connsiteX186" fmla="*/ 5161834 w 5495422"/>
              <a:gd name="connsiteY186" fmla="*/ 3704893 h 5094353"/>
              <a:gd name="connsiteX187" fmla="*/ 5211831 w 5495422"/>
              <a:gd name="connsiteY187" fmla="*/ 3669030 h 5094353"/>
              <a:gd name="connsiteX188" fmla="*/ 5205727 w 5495422"/>
              <a:gd name="connsiteY188" fmla="*/ 3674114 h 5094353"/>
              <a:gd name="connsiteX189" fmla="*/ 5197106 w 5495422"/>
              <a:gd name="connsiteY189" fmla="*/ 3677373 h 5094353"/>
              <a:gd name="connsiteX190" fmla="*/ 5208470 w 5495422"/>
              <a:gd name="connsiteY190" fmla="*/ 3669717 h 5094353"/>
              <a:gd name="connsiteX191" fmla="*/ 5211831 w 5495422"/>
              <a:gd name="connsiteY191" fmla="*/ 3669030 h 5094353"/>
              <a:gd name="connsiteX192" fmla="*/ 5212310 w 5495422"/>
              <a:gd name="connsiteY192" fmla="*/ 3544676 h 5094353"/>
              <a:gd name="connsiteX193" fmla="*/ 5196948 w 5495422"/>
              <a:gd name="connsiteY193" fmla="*/ 3546600 h 5094353"/>
              <a:gd name="connsiteX194" fmla="*/ 5232062 w 5495422"/>
              <a:gd name="connsiteY194" fmla="*/ 3581776 h 5094353"/>
              <a:gd name="connsiteX195" fmla="*/ 5212310 w 5495422"/>
              <a:gd name="connsiteY195" fmla="*/ 3544676 h 5094353"/>
              <a:gd name="connsiteX196" fmla="*/ 5021376 w 5495422"/>
              <a:gd name="connsiteY196" fmla="*/ 3476247 h 5094353"/>
              <a:gd name="connsiteX197" fmla="*/ 5003818 w 5495422"/>
              <a:gd name="connsiteY197" fmla="*/ 3546600 h 5094353"/>
              <a:gd name="connsiteX198" fmla="*/ 5038933 w 5495422"/>
              <a:gd name="connsiteY198" fmla="*/ 3546600 h 5094353"/>
              <a:gd name="connsiteX199" fmla="*/ 5021376 w 5495422"/>
              <a:gd name="connsiteY199" fmla="*/ 3476247 h 5094353"/>
              <a:gd name="connsiteX200" fmla="*/ 5196948 w 5495422"/>
              <a:gd name="connsiteY200" fmla="*/ 3194838 h 5094353"/>
              <a:gd name="connsiteX201" fmla="*/ 5126719 w 5495422"/>
              <a:gd name="connsiteY201" fmla="*/ 3230014 h 5094353"/>
              <a:gd name="connsiteX202" fmla="*/ 5109162 w 5495422"/>
              <a:gd name="connsiteY202" fmla="*/ 3282778 h 5094353"/>
              <a:gd name="connsiteX203" fmla="*/ 5109162 w 5495422"/>
              <a:gd name="connsiteY203" fmla="*/ 3317954 h 5094353"/>
              <a:gd name="connsiteX204" fmla="*/ 5161834 w 5495422"/>
              <a:gd name="connsiteY204" fmla="*/ 3247602 h 5094353"/>
              <a:gd name="connsiteX205" fmla="*/ 5249620 w 5495422"/>
              <a:gd name="connsiteY205" fmla="*/ 3247602 h 5094353"/>
              <a:gd name="connsiteX206" fmla="*/ 5179391 w 5495422"/>
              <a:gd name="connsiteY206" fmla="*/ 3370719 h 5094353"/>
              <a:gd name="connsiteX207" fmla="*/ 5284734 w 5495422"/>
              <a:gd name="connsiteY207" fmla="*/ 3282778 h 5094353"/>
              <a:gd name="connsiteX208" fmla="*/ 5196948 w 5495422"/>
              <a:gd name="connsiteY208" fmla="*/ 3194838 h 5094353"/>
              <a:gd name="connsiteX209" fmla="*/ 5284734 w 5495422"/>
              <a:gd name="connsiteY209" fmla="*/ 3177250 h 5094353"/>
              <a:gd name="connsiteX210" fmla="*/ 5214506 w 5495422"/>
              <a:gd name="connsiteY210" fmla="*/ 3194838 h 5094353"/>
              <a:gd name="connsiteX211" fmla="*/ 5284734 w 5495422"/>
              <a:gd name="connsiteY211" fmla="*/ 3212426 h 5094353"/>
              <a:gd name="connsiteX212" fmla="*/ 5284734 w 5495422"/>
              <a:gd name="connsiteY212" fmla="*/ 3177250 h 5094353"/>
              <a:gd name="connsiteX213" fmla="*/ 5325850 w 5495422"/>
              <a:gd name="connsiteY213" fmla="*/ 3140768 h 5094353"/>
              <a:gd name="connsiteX214" fmla="*/ 5319849 w 5495422"/>
              <a:gd name="connsiteY214" fmla="*/ 3212426 h 5094353"/>
              <a:gd name="connsiteX215" fmla="*/ 5337406 w 5495422"/>
              <a:gd name="connsiteY215" fmla="*/ 3142073 h 5094353"/>
              <a:gd name="connsiteX216" fmla="*/ 5325850 w 5495422"/>
              <a:gd name="connsiteY216" fmla="*/ 3140768 h 5094353"/>
              <a:gd name="connsiteX217" fmla="*/ 5021376 w 5495422"/>
              <a:gd name="connsiteY217" fmla="*/ 3054133 h 5094353"/>
              <a:gd name="connsiteX218" fmla="*/ 5003818 w 5495422"/>
              <a:gd name="connsiteY218" fmla="*/ 3106897 h 5094353"/>
              <a:gd name="connsiteX219" fmla="*/ 4986261 w 5495422"/>
              <a:gd name="connsiteY219" fmla="*/ 3071721 h 5094353"/>
              <a:gd name="connsiteX220" fmla="*/ 4968704 w 5495422"/>
              <a:gd name="connsiteY220" fmla="*/ 3106897 h 5094353"/>
              <a:gd name="connsiteX221" fmla="*/ 5003818 w 5495422"/>
              <a:gd name="connsiteY221" fmla="*/ 3124485 h 5094353"/>
              <a:gd name="connsiteX222" fmla="*/ 5003818 w 5495422"/>
              <a:gd name="connsiteY222" fmla="*/ 3194838 h 5094353"/>
              <a:gd name="connsiteX223" fmla="*/ 5021376 w 5495422"/>
              <a:gd name="connsiteY223" fmla="*/ 3054133 h 5094353"/>
              <a:gd name="connsiteX224" fmla="*/ 5038933 w 5495422"/>
              <a:gd name="connsiteY224" fmla="*/ 2931016 h 5094353"/>
              <a:gd name="connsiteX225" fmla="*/ 5021376 w 5495422"/>
              <a:gd name="connsiteY225" fmla="*/ 3018957 h 5094353"/>
              <a:gd name="connsiteX226" fmla="*/ 5056490 w 5495422"/>
              <a:gd name="connsiteY226" fmla="*/ 3018957 h 5094353"/>
              <a:gd name="connsiteX227" fmla="*/ 5038933 w 5495422"/>
              <a:gd name="connsiteY227" fmla="*/ 2931016 h 5094353"/>
              <a:gd name="connsiteX228" fmla="*/ 5064446 w 5495422"/>
              <a:gd name="connsiteY228" fmla="*/ 2853587 h 5094353"/>
              <a:gd name="connsiteX229" fmla="*/ 5056490 w 5495422"/>
              <a:gd name="connsiteY229" fmla="*/ 2860664 h 5094353"/>
              <a:gd name="connsiteX230" fmla="*/ 5074048 w 5495422"/>
              <a:gd name="connsiteY230" fmla="*/ 2931016 h 5094353"/>
              <a:gd name="connsiteX231" fmla="*/ 5064446 w 5495422"/>
              <a:gd name="connsiteY231" fmla="*/ 2853587 h 5094353"/>
              <a:gd name="connsiteX232" fmla="*/ 5021376 w 5495422"/>
              <a:gd name="connsiteY232" fmla="*/ 2438549 h 5094353"/>
              <a:gd name="connsiteX233" fmla="*/ 5003818 w 5495422"/>
              <a:gd name="connsiteY233" fmla="*/ 2508901 h 5094353"/>
              <a:gd name="connsiteX234" fmla="*/ 5038933 w 5495422"/>
              <a:gd name="connsiteY234" fmla="*/ 2438549 h 5094353"/>
              <a:gd name="connsiteX235" fmla="*/ 5038933 w 5495422"/>
              <a:gd name="connsiteY235" fmla="*/ 2456137 h 5094353"/>
              <a:gd name="connsiteX236" fmla="*/ 5021376 w 5495422"/>
              <a:gd name="connsiteY236" fmla="*/ 2438549 h 5094353"/>
              <a:gd name="connsiteX237" fmla="*/ 316031 w 5495422"/>
              <a:gd name="connsiteY237" fmla="*/ 2350609 h 5094353"/>
              <a:gd name="connsiteX238" fmla="*/ 263359 w 5495422"/>
              <a:gd name="connsiteY238" fmla="*/ 2438549 h 5094353"/>
              <a:gd name="connsiteX239" fmla="*/ 316031 w 5495422"/>
              <a:gd name="connsiteY239" fmla="*/ 2350609 h 5094353"/>
              <a:gd name="connsiteX240" fmla="*/ 4968704 w 5495422"/>
              <a:gd name="connsiteY240" fmla="*/ 2297844 h 5094353"/>
              <a:gd name="connsiteX241" fmla="*/ 4916032 w 5495422"/>
              <a:gd name="connsiteY241" fmla="*/ 2333020 h 5094353"/>
              <a:gd name="connsiteX242" fmla="*/ 4898474 w 5495422"/>
              <a:gd name="connsiteY242" fmla="*/ 2403373 h 5094353"/>
              <a:gd name="connsiteX243" fmla="*/ 4948952 w 5495422"/>
              <a:gd name="connsiteY243" fmla="*/ 2405572 h 5094353"/>
              <a:gd name="connsiteX244" fmla="*/ 4983841 w 5495422"/>
              <a:gd name="connsiteY244" fmla="*/ 2419963 h 5094353"/>
              <a:gd name="connsiteX245" fmla="*/ 4986261 w 5495422"/>
              <a:gd name="connsiteY245" fmla="*/ 2438549 h 5094353"/>
              <a:gd name="connsiteX246" fmla="*/ 4986261 w 5495422"/>
              <a:gd name="connsiteY246" fmla="*/ 2420961 h 5094353"/>
              <a:gd name="connsiteX247" fmla="*/ 4983841 w 5495422"/>
              <a:gd name="connsiteY247" fmla="*/ 2419963 h 5094353"/>
              <a:gd name="connsiteX248" fmla="*/ 4979677 w 5495422"/>
              <a:gd name="connsiteY248" fmla="*/ 2387983 h 5094353"/>
              <a:gd name="connsiteX249" fmla="*/ 4986261 w 5495422"/>
              <a:gd name="connsiteY249" fmla="*/ 2350609 h 5094353"/>
              <a:gd name="connsiteX250" fmla="*/ 5003818 w 5495422"/>
              <a:gd name="connsiteY250" fmla="*/ 2350609 h 5094353"/>
              <a:gd name="connsiteX251" fmla="*/ 5003818 w 5495422"/>
              <a:gd name="connsiteY251" fmla="*/ 2385785 h 5094353"/>
              <a:gd name="connsiteX252" fmla="*/ 5091604 w 5495422"/>
              <a:gd name="connsiteY252" fmla="*/ 2368197 h 5094353"/>
              <a:gd name="connsiteX253" fmla="*/ 5056490 w 5495422"/>
              <a:gd name="connsiteY253" fmla="*/ 2333020 h 5094353"/>
              <a:gd name="connsiteX254" fmla="*/ 5038933 w 5495422"/>
              <a:gd name="connsiteY254" fmla="*/ 2333020 h 5094353"/>
              <a:gd name="connsiteX255" fmla="*/ 5038933 w 5495422"/>
              <a:gd name="connsiteY255" fmla="*/ 2368197 h 5094353"/>
              <a:gd name="connsiteX256" fmla="*/ 4968704 w 5495422"/>
              <a:gd name="connsiteY256" fmla="*/ 2297844 h 5094353"/>
              <a:gd name="connsiteX257" fmla="*/ 4861165 w 5495422"/>
              <a:gd name="connsiteY257" fmla="*/ 2269263 h 5094353"/>
              <a:gd name="connsiteX258" fmla="*/ 4810688 w 5495422"/>
              <a:gd name="connsiteY258" fmla="*/ 2280256 h 5094353"/>
              <a:gd name="connsiteX259" fmla="*/ 4810688 w 5495422"/>
              <a:gd name="connsiteY259" fmla="*/ 2297844 h 5094353"/>
              <a:gd name="connsiteX260" fmla="*/ 4880918 w 5495422"/>
              <a:gd name="connsiteY260" fmla="*/ 2280256 h 5094353"/>
              <a:gd name="connsiteX261" fmla="*/ 4898474 w 5495422"/>
              <a:gd name="connsiteY261" fmla="*/ 2297844 h 5094353"/>
              <a:gd name="connsiteX262" fmla="*/ 4861165 w 5495422"/>
              <a:gd name="connsiteY262" fmla="*/ 2269263 h 5094353"/>
              <a:gd name="connsiteX263" fmla="*/ 4933590 w 5495422"/>
              <a:gd name="connsiteY263" fmla="*/ 2262668 h 5094353"/>
              <a:gd name="connsiteX264" fmla="*/ 4916032 w 5495422"/>
              <a:gd name="connsiteY264" fmla="*/ 2315432 h 5094353"/>
              <a:gd name="connsiteX265" fmla="*/ 4933590 w 5495422"/>
              <a:gd name="connsiteY265" fmla="*/ 2315432 h 5094353"/>
              <a:gd name="connsiteX266" fmla="*/ 4933590 w 5495422"/>
              <a:gd name="connsiteY266" fmla="*/ 2262668 h 5094353"/>
              <a:gd name="connsiteX267" fmla="*/ 351145 w 5495422"/>
              <a:gd name="connsiteY267" fmla="*/ 2262668 h 5094353"/>
              <a:gd name="connsiteX268" fmla="*/ 333588 w 5495422"/>
              <a:gd name="connsiteY268" fmla="*/ 2333020 h 5094353"/>
              <a:gd name="connsiteX269" fmla="*/ 351145 w 5495422"/>
              <a:gd name="connsiteY269" fmla="*/ 2262668 h 5094353"/>
              <a:gd name="connsiteX270" fmla="*/ 5059233 w 5495422"/>
              <a:gd name="connsiteY270" fmla="*/ 2258546 h 5094353"/>
              <a:gd name="connsiteX271" fmla="*/ 5056490 w 5495422"/>
              <a:gd name="connsiteY271" fmla="*/ 2262668 h 5094353"/>
              <a:gd name="connsiteX272" fmla="*/ 5021376 w 5495422"/>
              <a:gd name="connsiteY272" fmla="*/ 2297844 h 5094353"/>
              <a:gd name="connsiteX273" fmla="*/ 5038933 w 5495422"/>
              <a:gd name="connsiteY273" fmla="*/ 2262668 h 5094353"/>
              <a:gd name="connsiteX274" fmla="*/ 5003818 w 5495422"/>
              <a:gd name="connsiteY274" fmla="*/ 2297844 h 5094353"/>
              <a:gd name="connsiteX275" fmla="*/ 5109162 w 5495422"/>
              <a:gd name="connsiteY275" fmla="*/ 2333020 h 5094353"/>
              <a:gd name="connsiteX276" fmla="*/ 5109162 w 5495422"/>
              <a:gd name="connsiteY276" fmla="*/ 2262668 h 5094353"/>
              <a:gd name="connsiteX277" fmla="*/ 5074048 w 5495422"/>
              <a:gd name="connsiteY277" fmla="*/ 2315432 h 5094353"/>
              <a:gd name="connsiteX278" fmla="*/ 5059233 w 5495422"/>
              <a:gd name="connsiteY278" fmla="*/ 2258546 h 5094353"/>
              <a:gd name="connsiteX279" fmla="*/ 614504 w 5495422"/>
              <a:gd name="connsiteY279" fmla="*/ 2209904 h 5094353"/>
              <a:gd name="connsiteX280" fmla="*/ 526718 w 5495422"/>
              <a:gd name="connsiteY280" fmla="*/ 2262668 h 5094353"/>
              <a:gd name="connsiteX281" fmla="*/ 526718 w 5495422"/>
              <a:gd name="connsiteY281" fmla="*/ 2315432 h 5094353"/>
              <a:gd name="connsiteX282" fmla="*/ 649619 w 5495422"/>
              <a:gd name="connsiteY282" fmla="*/ 2227492 h 5094353"/>
              <a:gd name="connsiteX283" fmla="*/ 614504 w 5495422"/>
              <a:gd name="connsiteY283" fmla="*/ 2209904 h 5094353"/>
              <a:gd name="connsiteX284" fmla="*/ 338526 w 5495422"/>
              <a:gd name="connsiteY284" fmla="*/ 2172804 h 5094353"/>
              <a:gd name="connsiteX285" fmla="*/ 333588 w 5495422"/>
              <a:gd name="connsiteY285" fmla="*/ 2209904 h 5094353"/>
              <a:gd name="connsiteX286" fmla="*/ 351145 w 5495422"/>
              <a:gd name="connsiteY286" fmla="*/ 2174727 h 5094353"/>
              <a:gd name="connsiteX287" fmla="*/ 338526 w 5495422"/>
              <a:gd name="connsiteY287" fmla="*/ 2172804 h 5094353"/>
              <a:gd name="connsiteX288" fmla="*/ 4991439 w 5495422"/>
              <a:gd name="connsiteY288" fmla="*/ 2172632 h 5094353"/>
              <a:gd name="connsiteX289" fmla="*/ 4986261 w 5495422"/>
              <a:gd name="connsiteY289" fmla="*/ 2174727 h 5094353"/>
              <a:gd name="connsiteX290" fmla="*/ 4986261 w 5495422"/>
              <a:gd name="connsiteY290" fmla="*/ 2262668 h 5094353"/>
              <a:gd name="connsiteX291" fmla="*/ 5038933 w 5495422"/>
              <a:gd name="connsiteY291" fmla="*/ 2245080 h 5094353"/>
              <a:gd name="connsiteX292" fmla="*/ 5056490 w 5495422"/>
              <a:gd name="connsiteY292" fmla="*/ 2209904 h 5094353"/>
              <a:gd name="connsiteX293" fmla="*/ 4991439 w 5495422"/>
              <a:gd name="connsiteY293" fmla="*/ 2172632 h 5094353"/>
              <a:gd name="connsiteX294" fmla="*/ 4916032 w 5495422"/>
              <a:gd name="connsiteY294" fmla="*/ 2157139 h 5094353"/>
              <a:gd name="connsiteX295" fmla="*/ 4933590 w 5495422"/>
              <a:gd name="connsiteY295" fmla="*/ 2245080 h 5094353"/>
              <a:gd name="connsiteX296" fmla="*/ 4951146 w 5495422"/>
              <a:gd name="connsiteY296" fmla="*/ 2227492 h 5094353"/>
              <a:gd name="connsiteX297" fmla="*/ 4968704 w 5495422"/>
              <a:gd name="connsiteY297" fmla="*/ 2245080 h 5094353"/>
              <a:gd name="connsiteX298" fmla="*/ 4916032 w 5495422"/>
              <a:gd name="connsiteY298" fmla="*/ 2157139 h 5094353"/>
              <a:gd name="connsiteX299" fmla="*/ 632061 w 5495422"/>
              <a:gd name="connsiteY299" fmla="*/ 2086787 h 5094353"/>
              <a:gd name="connsiteX300" fmla="*/ 544275 w 5495422"/>
              <a:gd name="connsiteY300" fmla="*/ 2121963 h 5094353"/>
              <a:gd name="connsiteX301" fmla="*/ 614504 w 5495422"/>
              <a:gd name="connsiteY301" fmla="*/ 2121963 h 5094353"/>
              <a:gd name="connsiteX302" fmla="*/ 614504 w 5495422"/>
              <a:gd name="connsiteY302" fmla="*/ 2139551 h 5094353"/>
              <a:gd name="connsiteX303" fmla="*/ 649619 w 5495422"/>
              <a:gd name="connsiteY303" fmla="*/ 2157139 h 5094353"/>
              <a:gd name="connsiteX304" fmla="*/ 649619 w 5495422"/>
              <a:gd name="connsiteY304" fmla="*/ 2104375 h 5094353"/>
              <a:gd name="connsiteX305" fmla="*/ 632061 w 5495422"/>
              <a:gd name="connsiteY305" fmla="*/ 2086787 h 5094353"/>
              <a:gd name="connsiteX306" fmla="*/ 5249620 w 5495422"/>
              <a:gd name="connsiteY306" fmla="*/ 2069199 h 5094353"/>
              <a:gd name="connsiteX307" fmla="*/ 5232062 w 5495422"/>
              <a:gd name="connsiteY307" fmla="*/ 2121963 h 5094353"/>
              <a:gd name="connsiteX308" fmla="*/ 5267177 w 5495422"/>
              <a:gd name="connsiteY308" fmla="*/ 2121963 h 5094353"/>
              <a:gd name="connsiteX309" fmla="*/ 5249620 w 5495422"/>
              <a:gd name="connsiteY309" fmla="*/ 2069199 h 5094353"/>
              <a:gd name="connsiteX310" fmla="*/ 790077 w 5495422"/>
              <a:gd name="connsiteY310" fmla="*/ 2051611 h 5094353"/>
              <a:gd name="connsiteX311" fmla="*/ 719848 w 5495422"/>
              <a:gd name="connsiteY311" fmla="*/ 2104375 h 5094353"/>
              <a:gd name="connsiteX312" fmla="*/ 754962 w 5495422"/>
              <a:gd name="connsiteY312" fmla="*/ 2104375 h 5094353"/>
              <a:gd name="connsiteX313" fmla="*/ 772520 w 5495422"/>
              <a:gd name="connsiteY313" fmla="*/ 2069199 h 5094353"/>
              <a:gd name="connsiteX314" fmla="*/ 790077 w 5495422"/>
              <a:gd name="connsiteY314" fmla="*/ 2051611 h 5094353"/>
              <a:gd name="connsiteX315" fmla="*/ 333588 w 5495422"/>
              <a:gd name="connsiteY315" fmla="*/ 2051611 h 5094353"/>
              <a:gd name="connsiteX316" fmla="*/ 263359 w 5495422"/>
              <a:gd name="connsiteY316" fmla="*/ 2104375 h 5094353"/>
              <a:gd name="connsiteX317" fmla="*/ 280916 w 5495422"/>
              <a:gd name="connsiteY317" fmla="*/ 2157139 h 5094353"/>
              <a:gd name="connsiteX318" fmla="*/ 333588 w 5495422"/>
              <a:gd name="connsiteY318" fmla="*/ 2051611 h 5094353"/>
              <a:gd name="connsiteX319" fmla="*/ 245802 w 5495422"/>
              <a:gd name="connsiteY319" fmla="*/ 2034023 h 5094353"/>
              <a:gd name="connsiteX320" fmla="*/ 193130 w 5495422"/>
              <a:gd name="connsiteY320" fmla="*/ 2051611 h 5094353"/>
              <a:gd name="connsiteX321" fmla="*/ 210687 w 5495422"/>
              <a:gd name="connsiteY321" fmla="*/ 2069199 h 5094353"/>
              <a:gd name="connsiteX322" fmla="*/ 140458 w 5495422"/>
              <a:gd name="connsiteY322" fmla="*/ 2069199 h 5094353"/>
              <a:gd name="connsiteX323" fmla="*/ 158016 w 5495422"/>
              <a:gd name="connsiteY323" fmla="*/ 2104375 h 5094353"/>
              <a:gd name="connsiteX324" fmla="*/ 210687 w 5495422"/>
              <a:gd name="connsiteY324" fmla="*/ 2104375 h 5094353"/>
              <a:gd name="connsiteX325" fmla="*/ 245802 w 5495422"/>
              <a:gd name="connsiteY325" fmla="*/ 2034023 h 5094353"/>
              <a:gd name="connsiteX326" fmla="*/ 796627 w 5495422"/>
              <a:gd name="connsiteY326" fmla="*/ 2013687 h 5094353"/>
              <a:gd name="connsiteX327" fmla="*/ 790077 w 5495422"/>
              <a:gd name="connsiteY327" fmla="*/ 2016435 h 5094353"/>
              <a:gd name="connsiteX328" fmla="*/ 825191 w 5495422"/>
              <a:gd name="connsiteY328" fmla="*/ 2086787 h 5094353"/>
              <a:gd name="connsiteX329" fmla="*/ 796627 w 5495422"/>
              <a:gd name="connsiteY329" fmla="*/ 2013687 h 5094353"/>
              <a:gd name="connsiteX330" fmla="*/ 510258 w 5495422"/>
              <a:gd name="connsiteY330" fmla="*/ 2007091 h 5094353"/>
              <a:gd name="connsiteX331" fmla="*/ 491603 w 5495422"/>
              <a:gd name="connsiteY331" fmla="*/ 2016435 h 5094353"/>
              <a:gd name="connsiteX332" fmla="*/ 456489 w 5495422"/>
              <a:gd name="connsiteY332" fmla="*/ 2069199 h 5094353"/>
              <a:gd name="connsiteX333" fmla="*/ 474046 w 5495422"/>
              <a:gd name="connsiteY333" fmla="*/ 2034023 h 5094353"/>
              <a:gd name="connsiteX334" fmla="*/ 403817 w 5495422"/>
              <a:gd name="connsiteY334" fmla="*/ 2104375 h 5094353"/>
              <a:gd name="connsiteX335" fmla="*/ 579390 w 5495422"/>
              <a:gd name="connsiteY335" fmla="*/ 2051611 h 5094353"/>
              <a:gd name="connsiteX336" fmla="*/ 510258 w 5495422"/>
              <a:gd name="connsiteY336" fmla="*/ 2007091 h 5094353"/>
              <a:gd name="connsiteX337" fmla="*/ 614504 w 5495422"/>
              <a:gd name="connsiteY337" fmla="*/ 1998846 h 5094353"/>
              <a:gd name="connsiteX338" fmla="*/ 579390 w 5495422"/>
              <a:gd name="connsiteY338" fmla="*/ 2086787 h 5094353"/>
              <a:gd name="connsiteX339" fmla="*/ 614504 w 5495422"/>
              <a:gd name="connsiteY339" fmla="*/ 1998846 h 5094353"/>
              <a:gd name="connsiteX340" fmla="*/ 5109162 w 5495422"/>
              <a:gd name="connsiteY340" fmla="*/ 1963670 h 5094353"/>
              <a:gd name="connsiteX341" fmla="*/ 5056490 w 5495422"/>
              <a:gd name="connsiteY341" fmla="*/ 2051611 h 5094353"/>
              <a:gd name="connsiteX342" fmla="*/ 5113277 w 5495422"/>
              <a:gd name="connsiteY342" fmla="*/ 2034298 h 5094353"/>
              <a:gd name="connsiteX343" fmla="*/ 5121999 w 5495422"/>
              <a:gd name="connsiteY343" fmla="*/ 2022707 h 5094353"/>
              <a:gd name="connsiteX344" fmla="*/ 5126719 w 5495422"/>
              <a:gd name="connsiteY344" fmla="*/ 2034023 h 5094353"/>
              <a:gd name="connsiteX345" fmla="*/ 5126719 w 5495422"/>
              <a:gd name="connsiteY345" fmla="*/ 2040618 h 5094353"/>
              <a:gd name="connsiteX346" fmla="*/ 5126719 w 5495422"/>
              <a:gd name="connsiteY346" fmla="*/ 2051611 h 5094353"/>
              <a:gd name="connsiteX347" fmla="*/ 5074048 w 5495422"/>
              <a:gd name="connsiteY347" fmla="*/ 2104375 h 5094353"/>
              <a:gd name="connsiteX348" fmla="*/ 5074048 w 5495422"/>
              <a:gd name="connsiteY348" fmla="*/ 2121963 h 5094353"/>
              <a:gd name="connsiteX349" fmla="*/ 5109162 w 5495422"/>
              <a:gd name="connsiteY349" fmla="*/ 2157139 h 5094353"/>
              <a:gd name="connsiteX350" fmla="*/ 5074048 w 5495422"/>
              <a:gd name="connsiteY350" fmla="*/ 2209904 h 5094353"/>
              <a:gd name="connsiteX351" fmla="*/ 5074048 w 5495422"/>
              <a:gd name="connsiteY351" fmla="*/ 2227767 h 5094353"/>
              <a:gd name="connsiteX352" fmla="*/ 5074048 w 5495422"/>
              <a:gd name="connsiteY352" fmla="*/ 2245080 h 5094353"/>
              <a:gd name="connsiteX353" fmla="*/ 5144276 w 5495422"/>
              <a:gd name="connsiteY353" fmla="*/ 2174727 h 5094353"/>
              <a:gd name="connsiteX354" fmla="*/ 5161834 w 5495422"/>
              <a:gd name="connsiteY354" fmla="*/ 2227492 h 5094353"/>
              <a:gd name="connsiteX355" fmla="*/ 5196948 w 5495422"/>
              <a:gd name="connsiteY355" fmla="*/ 2174727 h 5094353"/>
              <a:gd name="connsiteX356" fmla="*/ 5232062 w 5495422"/>
              <a:gd name="connsiteY356" fmla="*/ 2227492 h 5094353"/>
              <a:gd name="connsiteX357" fmla="*/ 5196948 w 5495422"/>
              <a:gd name="connsiteY357" fmla="*/ 2297844 h 5094353"/>
              <a:gd name="connsiteX358" fmla="*/ 5161834 w 5495422"/>
              <a:gd name="connsiteY358" fmla="*/ 2262668 h 5094353"/>
              <a:gd name="connsiteX359" fmla="*/ 5126719 w 5495422"/>
              <a:gd name="connsiteY359" fmla="*/ 2280256 h 5094353"/>
              <a:gd name="connsiteX360" fmla="*/ 5126719 w 5495422"/>
              <a:gd name="connsiteY360" fmla="*/ 2315432 h 5094353"/>
              <a:gd name="connsiteX361" fmla="*/ 5179391 w 5495422"/>
              <a:gd name="connsiteY361" fmla="*/ 2280256 h 5094353"/>
              <a:gd name="connsiteX362" fmla="*/ 5161834 w 5495422"/>
              <a:gd name="connsiteY362" fmla="*/ 2333020 h 5094353"/>
              <a:gd name="connsiteX363" fmla="*/ 5144276 w 5495422"/>
              <a:gd name="connsiteY363" fmla="*/ 2315432 h 5094353"/>
              <a:gd name="connsiteX364" fmla="*/ 5161834 w 5495422"/>
              <a:gd name="connsiteY364" fmla="*/ 2456137 h 5094353"/>
              <a:gd name="connsiteX365" fmla="*/ 5144276 w 5495422"/>
              <a:gd name="connsiteY365" fmla="*/ 2420961 h 5094353"/>
              <a:gd name="connsiteX366" fmla="*/ 5126719 w 5495422"/>
              <a:gd name="connsiteY366" fmla="*/ 2491313 h 5094353"/>
              <a:gd name="connsiteX367" fmla="*/ 5179391 w 5495422"/>
              <a:gd name="connsiteY367" fmla="*/ 2491313 h 5094353"/>
              <a:gd name="connsiteX368" fmla="*/ 5161834 w 5495422"/>
              <a:gd name="connsiteY368" fmla="*/ 2473725 h 5094353"/>
              <a:gd name="connsiteX369" fmla="*/ 5214506 w 5495422"/>
              <a:gd name="connsiteY369" fmla="*/ 2473725 h 5094353"/>
              <a:gd name="connsiteX370" fmla="*/ 5214506 w 5495422"/>
              <a:gd name="connsiteY370" fmla="*/ 2508901 h 5094353"/>
              <a:gd name="connsiteX371" fmla="*/ 5196948 w 5495422"/>
              <a:gd name="connsiteY371" fmla="*/ 2491313 h 5094353"/>
              <a:gd name="connsiteX372" fmla="*/ 5214506 w 5495422"/>
              <a:gd name="connsiteY372" fmla="*/ 2508901 h 5094353"/>
              <a:gd name="connsiteX373" fmla="*/ 5161834 w 5495422"/>
              <a:gd name="connsiteY373" fmla="*/ 2544078 h 5094353"/>
              <a:gd name="connsiteX374" fmla="*/ 5161834 w 5495422"/>
              <a:gd name="connsiteY374" fmla="*/ 2561666 h 5094353"/>
              <a:gd name="connsiteX375" fmla="*/ 5214506 w 5495422"/>
              <a:gd name="connsiteY375" fmla="*/ 2526490 h 5094353"/>
              <a:gd name="connsiteX376" fmla="*/ 5196948 w 5495422"/>
              <a:gd name="connsiteY376" fmla="*/ 2632018 h 5094353"/>
              <a:gd name="connsiteX377" fmla="*/ 5179391 w 5495422"/>
              <a:gd name="connsiteY377" fmla="*/ 2684783 h 5094353"/>
              <a:gd name="connsiteX378" fmla="*/ 5232062 w 5495422"/>
              <a:gd name="connsiteY378" fmla="*/ 2719959 h 5094353"/>
              <a:gd name="connsiteX379" fmla="*/ 5249620 w 5495422"/>
              <a:gd name="connsiteY379" fmla="*/ 2649606 h 5094353"/>
              <a:gd name="connsiteX380" fmla="*/ 5196948 w 5495422"/>
              <a:gd name="connsiteY380" fmla="*/ 2632018 h 5094353"/>
              <a:gd name="connsiteX381" fmla="*/ 5284734 w 5495422"/>
              <a:gd name="connsiteY381" fmla="*/ 2649606 h 5094353"/>
              <a:gd name="connsiteX382" fmla="*/ 5302292 w 5495422"/>
              <a:gd name="connsiteY382" fmla="*/ 2632018 h 5094353"/>
              <a:gd name="connsiteX383" fmla="*/ 5354964 w 5495422"/>
              <a:gd name="connsiteY383" fmla="*/ 2561666 h 5094353"/>
              <a:gd name="connsiteX384" fmla="*/ 5319849 w 5495422"/>
              <a:gd name="connsiteY384" fmla="*/ 2438549 h 5094353"/>
              <a:gd name="connsiteX385" fmla="*/ 5267177 w 5495422"/>
              <a:gd name="connsiteY385" fmla="*/ 2456137 h 5094353"/>
              <a:gd name="connsiteX386" fmla="*/ 5267177 w 5495422"/>
              <a:gd name="connsiteY386" fmla="*/ 2473725 h 5094353"/>
              <a:gd name="connsiteX387" fmla="*/ 5214506 w 5495422"/>
              <a:gd name="connsiteY387" fmla="*/ 2473725 h 5094353"/>
              <a:gd name="connsiteX388" fmla="*/ 5319849 w 5495422"/>
              <a:gd name="connsiteY388" fmla="*/ 2420961 h 5094353"/>
              <a:gd name="connsiteX389" fmla="*/ 5302292 w 5495422"/>
              <a:gd name="connsiteY389" fmla="*/ 2403373 h 5094353"/>
              <a:gd name="connsiteX390" fmla="*/ 5249620 w 5495422"/>
              <a:gd name="connsiteY390" fmla="*/ 2420961 h 5094353"/>
              <a:gd name="connsiteX391" fmla="*/ 5267177 w 5495422"/>
              <a:gd name="connsiteY391" fmla="*/ 2368197 h 5094353"/>
              <a:gd name="connsiteX392" fmla="*/ 5302292 w 5495422"/>
              <a:gd name="connsiteY392" fmla="*/ 2368197 h 5094353"/>
              <a:gd name="connsiteX393" fmla="*/ 5267177 w 5495422"/>
              <a:gd name="connsiteY393" fmla="*/ 2350609 h 5094353"/>
              <a:gd name="connsiteX394" fmla="*/ 5302292 w 5495422"/>
              <a:gd name="connsiteY394" fmla="*/ 2333020 h 5094353"/>
              <a:gd name="connsiteX395" fmla="*/ 5302292 w 5495422"/>
              <a:gd name="connsiteY395" fmla="*/ 2262668 h 5094353"/>
              <a:gd name="connsiteX396" fmla="*/ 5249620 w 5495422"/>
              <a:gd name="connsiteY396" fmla="*/ 2262668 h 5094353"/>
              <a:gd name="connsiteX397" fmla="*/ 5249620 w 5495422"/>
              <a:gd name="connsiteY397" fmla="*/ 2245080 h 5094353"/>
              <a:gd name="connsiteX398" fmla="*/ 5284734 w 5495422"/>
              <a:gd name="connsiteY398" fmla="*/ 2139551 h 5094353"/>
              <a:gd name="connsiteX399" fmla="*/ 5196948 w 5495422"/>
              <a:gd name="connsiteY399" fmla="*/ 2139551 h 5094353"/>
              <a:gd name="connsiteX400" fmla="*/ 5196948 w 5495422"/>
              <a:gd name="connsiteY400" fmla="*/ 2034023 h 5094353"/>
              <a:gd name="connsiteX401" fmla="*/ 5126719 w 5495422"/>
              <a:gd name="connsiteY401" fmla="*/ 2051611 h 5094353"/>
              <a:gd name="connsiteX402" fmla="*/ 5161834 w 5495422"/>
              <a:gd name="connsiteY402" fmla="*/ 2051611 h 5094353"/>
              <a:gd name="connsiteX403" fmla="*/ 5161834 w 5495422"/>
              <a:gd name="connsiteY403" fmla="*/ 1981258 h 5094353"/>
              <a:gd name="connsiteX404" fmla="*/ 5126719 w 5495422"/>
              <a:gd name="connsiteY404" fmla="*/ 2034023 h 5094353"/>
              <a:gd name="connsiteX405" fmla="*/ 5126719 w 5495422"/>
              <a:gd name="connsiteY405" fmla="*/ 2016435 h 5094353"/>
              <a:gd name="connsiteX406" fmla="*/ 5121999 w 5495422"/>
              <a:gd name="connsiteY406" fmla="*/ 2022707 h 5094353"/>
              <a:gd name="connsiteX407" fmla="*/ 5119038 w 5495422"/>
              <a:gd name="connsiteY407" fmla="*/ 2015610 h 5094353"/>
              <a:gd name="connsiteX408" fmla="*/ 5109162 w 5495422"/>
              <a:gd name="connsiteY408" fmla="*/ 1963670 h 5094353"/>
              <a:gd name="connsiteX409" fmla="*/ 5038933 w 5495422"/>
              <a:gd name="connsiteY409" fmla="*/ 1963670 h 5094353"/>
              <a:gd name="connsiteX410" fmla="*/ 5056490 w 5495422"/>
              <a:gd name="connsiteY410" fmla="*/ 2034023 h 5094353"/>
              <a:gd name="connsiteX411" fmla="*/ 5074048 w 5495422"/>
              <a:gd name="connsiteY411" fmla="*/ 2016435 h 5094353"/>
              <a:gd name="connsiteX412" fmla="*/ 5038933 w 5495422"/>
              <a:gd name="connsiteY412" fmla="*/ 1963670 h 5094353"/>
              <a:gd name="connsiteX413" fmla="*/ 614504 w 5495422"/>
              <a:gd name="connsiteY413" fmla="*/ 1946082 h 5094353"/>
              <a:gd name="connsiteX414" fmla="*/ 632061 w 5495422"/>
              <a:gd name="connsiteY414" fmla="*/ 1981258 h 5094353"/>
              <a:gd name="connsiteX415" fmla="*/ 649619 w 5495422"/>
              <a:gd name="connsiteY415" fmla="*/ 1963670 h 5094353"/>
              <a:gd name="connsiteX416" fmla="*/ 684733 w 5495422"/>
              <a:gd name="connsiteY416" fmla="*/ 1963670 h 5094353"/>
              <a:gd name="connsiteX417" fmla="*/ 614504 w 5495422"/>
              <a:gd name="connsiteY417" fmla="*/ 1946082 h 5094353"/>
              <a:gd name="connsiteX418" fmla="*/ 825191 w 5495422"/>
              <a:gd name="connsiteY418" fmla="*/ 1928494 h 5094353"/>
              <a:gd name="connsiteX419" fmla="*/ 807634 w 5495422"/>
              <a:gd name="connsiteY419" fmla="*/ 1963670 h 5094353"/>
              <a:gd name="connsiteX420" fmla="*/ 860306 w 5495422"/>
              <a:gd name="connsiteY420" fmla="*/ 1963670 h 5094353"/>
              <a:gd name="connsiteX421" fmla="*/ 825191 w 5495422"/>
              <a:gd name="connsiteY421" fmla="*/ 1928494 h 5094353"/>
              <a:gd name="connsiteX422" fmla="*/ 5319849 w 5495422"/>
              <a:gd name="connsiteY422" fmla="*/ 1893318 h 5094353"/>
              <a:gd name="connsiteX423" fmla="*/ 5319849 w 5495422"/>
              <a:gd name="connsiteY423" fmla="*/ 2174727 h 5094353"/>
              <a:gd name="connsiteX424" fmla="*/ 5372520 w 5495422"/>
              <a:gd name="connsiteY424" fmla="*/ 2034023 h 5094353"/>
              <a:gd name="connsiteX425" fmla="*/ 5319849 w 5495422"/>
              <a:gd name="connsiteY425" fmla="*/ 1893318 h 5094353"/>
              <a:gd name="connsiteX426" fmla="*/ 5407635 w 5495422"/>
              <a:gd name="connsiteY426" fmla="*/ 1858142 h 5094353"/>
              <a:gd name="connsiteX427" fmla="*/ 5372520 w 5495422"/>
              <a:gd name="connsiteY427" fmla="*/ 1893318 h 5094353"/>
              <a:gd name="connsiteX428" fmla="*/ 5372520 w 5495422"/>
              <a:gd name="connsiteY428" fmla="*/ 1946082 h 5094353"/>
              <a:gd name="connsiteX429" fmla="*/ 5407635 w 5495422"/>
              <a:gd name="connsiteY429" fmla="*/ 1858142 h 5094353"/>
              <a:gd name="connsiteX430" fmla="*/ 684733 w 5495422"/>
              <a:gd name="connsiteY430" fmla="*/ 1805377 h 5094353"/>
              <a:gd name="connsiteX431" fmla="*/ 684733 w 5495422"/>
              <a:gd name="connsiteY431" fmla="*/ 1875730 h 5094353"/>
              <a:gd name="connsiteX432" fmla="*/ 754962 w 5495422"/>
              <a:gd name="connsiteY432" fmla="*/ 1893318 h 5094353"/>
              <a:gd name="connsiteX433" fmla="*/ 754962 w 5495422"/>
              <a:gd name="connsiteY433" fmla="*/ 1858142 h 5094353"/>
              <a:gd name="connsiteX434" fmla="*/ 737405 w 5495422"/>
              <a:gd name="connsiteY434" fmla="*/ 1875730 h 5094353"/>
              <a:gd name="connsiteX435" fmla="*/ 719848 w 5495422"/>
              <a:gd name="connsiteY435" fmla="*/ 1840553 h 5094353"/>
              <a:gd name="connsiteX436" fmla="*/ 702291 w 5495422"/>
              <a:gd name="connsiteY436" fmla="*/ 1858142 h 5094353"/>
              <a:gd name="connsiteX437" fmla="*/ 684733 w 5495422"/>
              <a:gd name="connsiteY437" fmla="*/ 1805377 h 5094353"/>
              <a:gd name="connsiteX438" fmla="*/ 765044 w 5495422"/>
              <a:gd name="connsiteY438" fmla="*/ 1767350 h 5094353"/>
              <a:gd name="connsiteX439" fmla="*/ 754962 w 5495422"/>
              <a:gd name="connsiteY439" fmla="*/ 1770201 h 5094353"/>
              <a:gd name="connsiteX440" fmla="*/ 737405 w 5495422"/>
              <a:gd name="connsiteY440" fmla="*/ 1822965 h 5094353"/>
              <a:gd name="connsiteX441" fmla="*/ 754962 w 5495422"/>
              <a:gd name="connsiteY441" fmla="*/ 1787789 h 5094353"/>
              <a:gd name="connsiteX442" fmla="*/ 765044 w 5495422"/>
              <a:gd name="connsiteY442" fmla="*/ 1767350 h 5094353"/>
              <a:gd name="connsiteX443" fmla="*/ 5442750 w 5495422"/>
              <a:gd name="connsiteY443" fmla="*/ 1752613 h 5094353"/>
              <a:gd name="connsiteX444" fmla="*/ 5477864 w 5495422"/>
              <a:gd name="connsiteY444" fmla="*/ 1805377 h 5094353"/>
              <a:gd name="connsiteX445" fmla="*/ 5460307 w 5495422"/>
              <a:gd name="connsiteY445" fmla="*/ 1752613 h 5094353"/>
              <a:gd name="connsiteX446" fmla="*/ 5442750 w 5495422"/>
              <a:gd name="connsiteY446" fmla="*/ 1752613 h 5094353"/>
              <a:gd name="connsiteX447" fmla="*/ 809585 w 5495422"/>
              <a:gd name="connsiteY447" fmla="*/ 1731116 h 5094353"/>
              <a:gd name="connsiteX448" fmla="*/ 807634 w 5495422"/>
              <a:gd name="connsiteY448" fmla="*/ 1735025 h 5094353"/>
              <a:gd name="connsiteX449" fmla="*/ 805603 w 5495422"/>
              <a:gd name="connsiteY449" fmla="*/ 1731536 h 5094353"/>
              <a:gd name="connsiteX450" fmla="*/ 842749 w 5495422"/>
              <a:gd name="connsiteY450" fmla="*/ 1664672 h 5094353"/>
              <a:gd name="connsiteX451" fmla="*/ 790077 w 5495422"/>
              <a:gd name="connsiteY451" fmla="*/ 1682261 h 5094353"/>
              <a:gd name="connsiteX452" fmla="*/ 792272 w 5495422"/>
              <a:gd name="connsiteY452" fmla="*/ 1708643 h 5094353"/>
              <a:gd name="connsiteX453" fmla="*/ 805603 w 5495422"/>
              <a:gd name="connsiteY453" fmla="*/ 1731536 h 5094353"/>
              <a:gd name="connsiteX454" fmla="*/ 772520 w 5495422"/>
              <a:gd name="connsiteY454" fmla="*/ 1735025 h 5094353"/>
              <a:gd name="connsiteX455" fmla="*/ 772520 w 5495422"/>
              <a:gd name="connsiteY455" fmla="*/ 1822965 h 5094353"/>
              <a:gd name="connsiteX456" fmla="*/ 842749 w 5495422"/>
              <a:gd name="connsiteY456" fmla="*/ 1699849 h 5094353"/>
              <a:gd name="connsiteX457" fmla="*/ 814218 w 5495422"/>
              <a:gd name="connsiteY457" fmla="*/ 1730628 h 5094353"/>
              <a:gd name="connsiteX458" fmla="*/ 809585 w 5495422"/>
              <a:gd name="connsiteY458" fmla="*/ 1731116 h 5094353"/>
              <a:gd name="connsiteX459" fmla="*/ 818059 w 5495422"/>
              <a:gd name="connsiteY459" fmla="*/ 1714139 h 5094353"/>
              <a:gd name="connsiteX460" fmla="*/ 842749 w 5495422"/>
              <a:gd name="connsiteY460" fmla="*/ 1664672 h 5094353"/>
              <a:gd name="connsiteX461" fmla="*/ 737405 w 5495422"/>
              <a:gd name="connsiteY461" fmla="*/ 1664672 h 5094353"/>
              <a:gd name="connsiteX462" fmla="*/ 719848 w 5495422"/>
              <a:gd name="connsiteY462" fmla="*/ 1717437 h 5094353"/>
              <a:gd name="connsiteX463" fmla="*/ 772520 w 5495422"/>
              <a:gd name="connsiteY463" fmla="*/ 1682261 h 5094353"/>
              <a:gd name="connsiteX464" fmla="*/ 737405 w 5495422"/>
              <a:gd name="connsiteY464" fmla="*/ 1664672 h 5094353"/>
              <a:gd name="connsiteX465" fmla="*/ 5126719 w 5495422"/>
              <a:gd name="connsiteY465" fmla="*/ 1629496 h 5094353"/>
              <a:gd name="connsiteX466" fmla="*/ 5091604 w 5495422"/>
              <a:gd name="connsiteY466" fmla="*/ 1717437 h 5094353"/>
              <a:gd name="connsiteX467" fmla="*/ 5144276 w 5495422"/>
              <a:gd name="connsiteY467" fmla="*/ 1699849 h 5094353"/>
              <a:gd name="connsiteX468" fmla="*/ 5161834 w 5495422"/>
              <a:gd name="connsiteY468" fmla="*/ 1717437 h 5094353"/>
              <a:gd name="connsiteX469" fmla="*/ 5161834 w 5495422"/>
              <a:gd name="connsiteY469" fmla="*/ 1682261 h 5094353"/>
              <a:gd name="connsiteX470" fmla="*/ 5144276 w 5495422"/>
              <a:gd name="connsiteY470" fmla="*/ 1664672 h 5094353"/>
              <a:gd name="connsiteX471" fmla="*/ 5196948 w 5495422"/>
              <a:gd name="connsiteY471" fmla="*/ 1647084 h 5094353"/>
              <a:gd name="connsiteX472" fmla="*/ 5126719 w 5495422"/>
              <a:gd name="connsiteY472" fmla="*/ 1629496 h 5094353"/>
              <a:gd name="connsiteX473" fmla="*/ 5109162 w 5495422"/>
              <a:gd name="connsiteY473" fmla="*/ 1471203 h 5094353"/>
              <a:gd name="connsiteX474" fmla="*/ 5091604 w 5495422"/>
              <a:gd name="connsiteY474" fmla="*/ 1594320 h 5094353"/>
              <a:gd name="connsiteX475" fmla="*/ 5109162 w 5495422"/>
              <a:gd name="connsiteY475" fmla="*/ 1611908 h 5094353"/>
              <a:gd name="connsiteX476" fmla="*/ 5161834 w 5495422"/>
              <a:gd name="connsiteY476" fmla="*/ 1611908 h 5094353"/>
              <a:gd name="connsiteX477" fmla="*/ 5196948 w 5495422"/>
              <a:gd name="connsiteY477" fmla="*/ 1541556 h 5094353"/>
              <a:gd name="connsiteX478" fmla="*/ 5161834 w 5495422"/>
              <a:gd name="connsiteY478" fmla="*/ 1523968 h 5094353"/>
              <a:gd name="connsiteX479" fmla="*/ 5109162 w 5495422"/>
              <a:gd name="connsiteY479" fmla="*/ 1471203 h 5094353"/>
              <a:gd name="connsiteX480" fmla="*/ 5038933 w 5495422"/>
              <a:gd name="connsiteY480" fmla="*/ 1453615 h 5094353"/>
              <a:gd name="connsiteX481" fmla="*/ 5038933 w 5495422"/>
              <a:gd name="connsiteY481" fmla="*/ 1523968 h 5094353"/>
              <a:gd name="connsiteX482" fmla="*/ 5074048 w 5495422"/>
              <a:gd name="connsiteY482" fmla="*/ 1506379 h 5094353"/>
              <a:gd name="connsiteX483" fmla="*/ 5074048 w 5495422"/>
              <a:gd name="connsiteY483" fmla="*/ 1523968 h 5094353"/>
              <a:gd name="connsiteX484" fmla="*/ 5074048 w 5495422"/>
              <a:gd name="connsiteY484" fmla="*/ 1471203 h 5094353"/>
              <a:gd name="connsiteX485" fmla="*/ 5038933 w 5495422"/>
              <a:gd name="connsiteY485" fmla="*/ 1471203 h 5094353"/>
              <a:gd name="connsiteX486" fmla="*/ 5038933 w 5495422"/>
              <a:gd name="connsiteY486" fmla="*/ 1453615 h 5094353"/>
              <a:gd name="connsiteX487" fmla="*/ 877863 w 5495422"/>
              <a:gd name="connsiteY487" fmla="*/ 1383263 h 5094353"/>
              <a:gd name="connsiteX488" fmla="*/ 842749 w 5495422"/>
              <a:gd name="connsiteY488" fmla="*/ 1436027 h 5094353"/>
              <a:gd name="connsiteX489" fmla="*/ 877863 w 5495422"/>
              <a:gd name="connsiteY489" fmla="*/ 1453615 h 5094353"/>
              <a:gd name="connsiteX490" fmla="*/ 877863 w 5495422"/>
              <a:gd name="connsiteY490" fmla="*/ 1400851 h 5094353"/>
              <a:gd name="connsiteX491" fmla="*/ 877863 w 5495422"/>
              <a:gd name="connsiteY491" fmla="*/ 1383263 h 5094353"/>
              <a:gd name="connsiteX492" fmla="*/ 1035878 w 5495422"/>
              <a:gd name="connsiteY492" fmla="*/ 1084265 h 5094353"/>
              <a:gd name="connsiteX493" fmla="*/ 1000764 w 5495422"/>
              <a:gd name="connsiteY493" fmla="*/ 1137029 h 5094353"/>
              <a:gd name="connsiteX494" fmla="*/ 1053436 w 5495422"/>
              <a:gd name="connsiteY494" fmla="*/ 1154617 h 5094353"/>
              <a:gd name="connsiteX495" fmla="*/ 1035878 w 5495422"/>
              <a:gd name="connsiteY495" fmla="*/ 1084265 h 5094353"/>
              <a:gd name="connsiteX496" fmla="*/ 4354200 w 5495422"/>
              <a:gd name="connsiteY496" fmla="*/ 1031501 h 5094353"/>
              <a:gd name="connsiteX497" fmla="*/ 4336642 w 5495422"/>
              <a:gd name="connsiteY497" fmla="*/ 1084265 h 5094353"/>
              <a:gd name="connsiteX498" fmla="*/ 4371757 w 5495422"/>
              <a:gd name="connsiteY498" fmla="*/ 1066677 h 5094353"/>
              <a:gd name="connsiteX499" fmla="*/ 4389314 w 5495422"/>
              <a:gd name="connsiteY499" fmla="*/ 1084265 h 5094353"/>
              <a:gd name="connsiteX500" fmla="*/ 4354200 w 5495422"/>
              <a:gd name="connsiteY500" fmla="*/ 1031501 h 5094353"/>
              <a:gd name="connsiteX501" fmla="*/ 4582444 w 5495422"/>
              <a:gd name="connsiteY501" fmla="*/ 1013912 h 5094353"/>
              <a:gd name="connsiteX502" fmla="*/ 4617558 w 5495422"/>
              <a:gd name="connsiteY502" fmla="*/ 1066677 h 5094353"/>
              <a:gd name="connsiteX503" fmla="*/ 4617558 w 5495422"/>
              <a:gd name="connsiteY503" fmla="*/ 1013912 h 5094353"/>
              <a:gd name="connsiteX504" fmla="*/ 4582444 w 5495422"/>
              <a:gd name="connsiteY504" fmla="*/ 1013912 h 5094353"/>
              <a:gd name="connsiteX505" fmla="*/ 4319086 w 5495422"/>
              <a:gd name="connsiteY505" fmla="*/ 996324 h 5094353"/>
              <a:gd name="connsiteX506" fmla="*/ 4283970 w 5495422"/>
              <a:gd name="connsiteY506" fmla="*/ 1013912 h 5094353"/>
              <a:gd name="connsiteX507" fmla="*/ 4301528 w 5495422"/>
              <a:gd name="connsiteY507" fmla="*/ 1066677 h 5094353"/>
              <a:gd name="connsiteX508" fmla="*/ 4319086 w 5495422"/>
              <a:gd name="connsiteY508" fmla="*/ 996324 h 5094353"/>
              <a:gd name="connsiteX509" fmla="*/ 1090047 w 5495422"/>
              <a:gd name="connsiteY509" fmla="*/ 904587 h 5094353"/>
              <a:gd name="connsiteX510" fmla="*/ 1089892 w 5495422"/>
              <a:gd name="connsiteY510" fmla="*/ 908620 h 5094353"/>
              <a:gd name="connsiteX511" fmla="*/ 1088550 w 5495422"/>
              <a:gd name="connsiteY511" fmla="*/ 908384 h 5094353"/>
              <a:gd name="connsiteX512" fmla="*/ 1141222 w 5495422"/>
              <a:gd name="connsiteY512" fmla="*/ 838031 h 5094353"/>
              <a:gd name="connsiteX513" fmla="*/ 1096780 w 5495422"/>
              <a:gd name="connsiteY513" fmla="*/ 887498 h 5094353"/>
              <a:gd name="connsiteX514" fmla="*/ 1090047 w 5495422"/>
              <a:gd name="connsiteY514" fmla="*/ 904587 h 5094353"/>
              <a:gd name="connsiteX515" fmla="*/ 1090745 w 5495422"/>
              <a:gd name="connsiteY515" fmla="*/ 886399 h 5094353"/>
              <a:gd name="connsiteX516" fmla="*/ 1141222 w 5495422"/>
              <a:gd name="connsiteY516" fmla="*/ 838031 h 5094353"/>
              <a:gd name="connsiteX517" fmla="*/ 1176820 w 5495422"/>
              <a:gd name="connsiteY517" fmla="*/ 835863 h 5094353"/>
              <a:gd name="connsiteX518" fmla="*/ 1176336 w 5495422"/>
              <a:gd name="connsiteY518" fmla="*/ 838031 h 5094353"/>
              <a:gd name="connsiteX519" fmla="*/ 1175036 w 5495422"/>
              <a:gd name="connsiteY519" fmla="*/ 836077 h 5094353"/>
              <a:gd name="connsiteX520" fmla="*/ 1167558 w 5495422"/>
              <a:gd name="connsiteY520" fmla="*/ 824840 h 5094353"/>
              <a:gd name="connsiteX521" fmla="*/ 1175036 w 5495422"/>
              <a:gd name="connsiteY521" fmla="*/ 836077 h 5094353"/>
              <a:gd name="connsiteX522" fmla="*/ 1158779 w 5495422"/>
              <a:gd name="connsiteY522" fmla="*/ 838031 h 5094353"/>
              <a:gd name="connsiteX523" fmla="*/ 1167558 w 5495422"/>
              <a:gd name="connsiteY523" fmla="*/ 824840 h 5094353"/>
              <a:gd name="connsiteX524" fmla="*/ 4213742 w 5495422"/>
              <a:gd name="connsiteY524" fmla="*/ 662150 h 5094353"/>
              <a:gd name="connsiteX525" fmla="*/ 4196184 w 5495422"/>
              <a:gd name="connsiteY525" fmla="*/ 714915 h 5094353"/>
              <a:gd name="connsiteX526" fmla="*/ 4248856 w 5495422"/>
              <a:gd name="connsiteY526" fmla="*/ 750091 h 5094353"/>
              <a:gd name="connsiteX527" fmla="*/ 4266414 w 5495422"/>
              <a:gd name="connsiteY527" fmla="*/ 697327 h 5094353"/>
              <a:gd name="connsiteX528" fmla="*/ 4213742 w 5495422"/>
              <a:gd name="connsiteY528" fmla="*/ 662150 h 5094353"/>
              <a:gd name="connsiteX529" fmla="*/ 4812197 w 5495422"/>
              <a:gd name="connsiteY529" fmla="*/ 658681 h 5094353"/>
              <a:gd name="connsiteX530" fmla="*/ 4828246 w 5495422"/>
              <a:gd name="connsiteY530" fmla="*/ 697327 h 5094353"/>
              <a:gd name="connsiteX531" fmla="*/ 4810688 w 5495422"/>
              <a:gd name="connsiteY531" fmla="*/ 732503 h 5094353"/>
              <a:gd name="connsiteX532" fmla="*/ 4793131 w 5495422"/>
              <a:gd name="connsiteY532" fmla="*/ 714915 h 5094353"/>
              <a:gd name="connsiteX533" fmla="*/ 4810688 w 5495422"/>
              <a:gd name="connsiteY533" fmla="*/ 767679 h 5094353"/>
              <a:gd name="connsiteX534" fmla="*/ 4828246 w 5495422"/>
              <a:gd name="connsiteY534" fmla="*/ 732503 h 5094353"/>
              <a:gd name="connsiteX535" fmla="*/ 4898474 w 5495422"/>
              <a:gd name="connsiteY535" fmla="*/ 802855 h 5094353"/>
              <a:gd name="connsiteX536" fmla="*/ 4845803 w 5495422"/>
              <a:gd name="connsiteY536" fmla="*/ 767679 h 5094353"/>
              <a:gd name="connsiteX537" fmla="*/ 4845803 w 5495422"/>
              <a:gd name="connsiteY537" fmla="*/ 838031 h 5094353"/>
              <a:gd name="connsiteX538" fmla="*/ 4898474 w 5495422"/>
              <a:gd name="connsiteY538" fmla="*/ 855619 h 5094353"/>
              <a:gd name="connsiteX539" fmla="*/ 4898474 w 5495422"/>
              <a:gd name="connsiteY539" fmla="*/ 908384 h 5094353"/>
              <a:gd name="connsiteX540" fmla="*/ 4828246 w 5495422"/>
              <a:gd name="connsiteY540" fmla="*/ 925972 h 5094353"/>
              <a:gd name="connsiteX541" fmla="*/ 4845803 w 5495422"/>
              <a:gd name="connsiteY541" fmla="*/ 890796 h 5094353"/>
              <a:gd name="connsiteX542" fmla="*/ 4758016 w 5495422"/>
              <a:gd name="connsiteY542" fmla="*/ 908384 h 5094353"/>
              <a:gd name="connsiteX543" fmla="*/ 4793131 w 5495422"/>
              <a:gd name="connsiteY543" fmla="*/ 996324 h 5094353"/>
              <a:gd name="connsiteX544" fmla="*/ 4775574 w 5495422"/>
              <a:gd name="connsiteY544" fmla="*/ 1137029 h 5094353"/>
              <a:gd name="connsiteX545" fmla="*/ 4670230 w 5495422"/>
              <a:gd name="connsiteY545" fmla="*/ 1154617 h 5094353"/>
              <a:gd name="connsiteX546" fmla="*/ 4705345 w 5495422"/>
              <a:gd name="connsiteY546" fmla="*/ 1031501 h 5094353"/>
              <a:gd name="connsiteX547" fmla="*/ 4687788 w 5495422"/>
              <a:gd name="connsiteY547" fmla="*/ 1031501 h 5094353"/>
              <a:gd name="connsiteX548" fmla="*/ 4670230 w 5495422"/>
              <a:gd name="connsiteY548" fmla="*/ 996324 h 5094353"/>
              <a:gd name="connsiteX549" fmla="*/ 4705345 w 5495422"/>
              <a:gd name="connsiteY549" fmla="*/ 996324 h 5094353"/>
              <a:gd name="connsiteX550" fmla="*/ 4705345 w 5495422"/>
              <a:gd name="connsiteY550" fmla="*/ 925972 h 5094353"/>
              <a:gd name="connsiteX551" fmla="*/ 4740460 w 5495422"/>
              <a:gd name="connsiteY551" fmla="*/ 855619 h 5094353"/>
              <a:gd name="connsiteX552" fmla="*/ 4758016 w 5495422"/>
              <a:gd name="connsiteY552" fmla="*/ 890796 h 5094353"/>
              <a:gd name="connsiteX553" fmla="*/ 4828246 w 5495422"/>
              <a:gd name="connsiteY553" fmla="*/ 855619 h 5094353"/>
              <a:gd name="connsiteX554" fmla="*/ 4828246 w 5495422"/>
              <a:gd name="connsiteY554" fmla="*/ 802855 h 5094353"/>
              <a:gd name="connsiteX555" fmla="*/ 4758016 w 5495422"/>
              <a:gd name="connsiteY555" fmla="*/ 802855 h 5094353"/>
              <a:gd name="connsiteX556" fmla="*/ 4793131 w 5495422"/>
              <a:gd name="connsiteY556" fmla="*/ 767679 h 5094353"/>
              <a:gd name="connsiteX557" fmla="*/ 4758016 w 5495422"/>
              <a:gd name="connsiteY557" fmla="*/ 697327 h 5094353"/>
              <a:gd name="connsiteX558" fmla="*/ 4812197 w 5495422"/>
              <a:gd name="connsiteY558" fmla="*/ 658681 h 5094353"/>
              <a:gd name="connsiteX559" fmla="*/ 1450120 w 5495422"/>
              <a:gd name="connsiteY559" fmla="*/ 654730 h 5094353"/>
              <a:gd name="connsiteX560" fmla="*/ 1439695 w 5495422"/>
              <a:gd name="connsiteY560" fmla="*/ 662150 h 5094353"/>
              <a:gd name="connsiteX561" fmla="*/ 1439695 w 5495422"/>
              <a:gd name="connsiteY561" fmla="*/ 714915 h 5094353"/>
              <a:gd name="connsiteX562" fmla="*/ 1474810 w 5495422"/>
              <a:gd name="connsiteY562" fmla="*/ 662150 h 5094353"/>
              <a:gd name="connsiteX563" fmla="*/ 1450120 w 5495422"/>
              <a:gd name="connsiteY563" fmla="*/ 654730 h 5094353"/>
              <a:gd name="connsiteX564" fmla="*/ 4319086 w 5495422"/>
              <a:gd name="connsiteY564" fmla="*/ 626974 h 5094353"/>
              <a:gd name="connsiteX565" fmla="*/ 4301528 w 5495422"/>
              <a:gd name="connsiteY565" fmla="*/ 697327 h 5094353"/>
              <a:gd name="connsiteX566" fmla="*/ 4301528 w 5495422"/>
              <a:gd name="connsiteY566" fmla="*/ 732503 h 5094353"/>
              <a:gd name="connsiteX567" fmla="*/ 4336642 w 5495422"/>
              <a:gd name="connsiteY567" fmla="*/ 714915 h 5094353"/>
              <a:gd name="connsiteX568" fmla="*/ 4319086 w 5495422"/>
              <a:gd name="connsiteY568" fmla="*/ 626974 h 5094353"/>
              <a:gd name="connsiteX569" fmla="*/ 4219503 w 5495422"/>
              <a:gd name="connsiteY569" fmla="*/ 622302 h 5094353"/>
              <a:gd name="connsiteX570" fmla="*/ 4213742 w 5495422"/>
              <a:gd name="connsiteY570" fmla="*/ 626974 h 5094353"/>
              <a:gd name="connsiteX571" fmla="*/ 4266414 w 5495422"/>
              <a:gd name="connsiteY571" fmla="*/ 662150 h 5094353"/>
              <a:gd name="connsiteX572" fmla="*/ 4266414 w 5495422"/>
              <a:gd name="connsiteY572" fmla="*/ 644562 h 5094353"/>
              <a:gd name="connsiteX573" fmla="*/ 4219503 w 5495422"/>
              <a:gd name="connsiteY573" fmla="*/ 622302 h 5094353"/>
              <a:gd name="connsiteX574" fmla="*/ 1376599 w 5495422"/>
              <a:gd name="connsiteY574" fmla="*/ 620104 h 5094353"/>
              <a:gd name="connsiteX575" fmla="*/ 1351909 w 5495422"/>
              <a:gd name="connsiteY575" fmla="*/ 662150 h 5094353"/>
              <a:gd name="connsiteX576" fmla="*/ 1387024 w 5495422"/>
              <a:gd name="connsiteY576" fmla="*/ 644562 h 5094353"/>
              <a:gd name="connsiteX577" fmla="*/ 1376599 w 5495422"/>
              <a:gd name="connsiteY577" fmla="*/ 620104 h 5094353"/>
              <a:gd name="connsiteX578" fmla="*/ 1369466 w 5495422"/>
              <a:gd name="connsiteY578" fmla="*/ 591798 h 5094353"/>
              <a:gd name="connsiteX579" fmla="*/ 1369576 w 5495422"/>
              <a:gd name="connsiteY579" fmla="*/ 591858 h 5094353"/>
              <a:gd name="connsiteX580" fmla="*/ 1369508 w 5495422"/>
              <a:gd name="connsiteY580" fmla="*/ 591927 h 5094353"/>
              <a:gd name="connsiteX581" fmla="*/ 3054963 w 5495422"/>
              <a:gd name="connsiteY581" fmla="*/ 556622 h 5094353"/>
              <a:gd name="connsiteX582" fmla="*/ 3054963 w 5495422"/>
              <a:gd name="connsiteY582" fmla="*/ 574210 h 5094353"/>
              <a:gd name="connsiteX583" fmla="*/ 3054963 w 5495422"/>
              <a:gd name="connsiteY583" fmla="*/ 609386 h 5094353"/>
              <a:gd name="connsiteX584" fmla="*/ 3072520 w 5495422"/>
              <a:gd name="connsiteY584" fmla="*/ 626974 h 5094353"/>
              <a:gd name="connsiteX585" fmla="*/ 3072520 w 5495422"/>
              <a:gd name="connsiteY585" fmla="*/ 644562 h 5094353"/>
              <a:gd name="connsiteX586" fmla="*/ 3090077 w 5495422"/>
              <a:gd name="connsiteY586" fmla="*/ 591798 h 5094353"/>
              <a:gd name="connsiteX587" fmla="*/ 3125192 w 5495422"/>
              <a:gd name="connsiteY587" fmla="*/ 591798 h 5094353"/>
              <a:gd name="connsiteX588" fmla="*/ 3125192 w 5495422"/>
              <a:gd name="connsiteY588" fmla="*/ 556622 h 5094353"/>
              <a:gd name="connsiteX589" fmla="*/ 3090077 w 5495422"/>
              <a:gd name="connsiteY589" fmla="*/ 556622 h 5094353"/>
              <a:gd name="connsiteX590" fmla="*/ 3090077 w 5495422"/>
              <a:gd name="connsiteY590" fmla="*/ 591798 h 5094353"/>
              <a:gd name="connsiteX591" fmla="*/ 3054963 w 5495422"/>
              <a:gd name="connsiteY591" fmla="*/ 574210 h 5094353"/>
              <a:gd name="connsiteX592" fmla="*/ 3072520 w 5495422"/>
              <a:gd name="connsiteY592" fmla="*/ 556622 h 5094353"/>
              <a:gd name="connsiteX593" fmla="*/ 3054963 w 5495422"/>
              <a:gd name="connsiteY593" fmla="*/ 556622 h 5094353"/>
              <a:gd name="connsiteX594" fmla="*/ 4436225 w 5495422"/>
              <a:gd name="connsiteY594" fmla="*/ 554423 h 5094353"/>
              <a:gd name="connsiteX595" fmla="*/ 4406872 w 5495422"/>
              <a:gd name="connsiteY595" fmla="*/ 556622 h 5094353"/>
              <a:gd name="connsiteX596" fmla="*/ 4529772 w 5495422"/>
              <a:gd name="connsiteY596" fmla="*/ 644562 h 5094353"/>
              <a:gd name="connsiteX597" fmla="*/ 4547330 w 5495422"/>
              <a:gd name="connsiteY597" fmla="*/ 574210 h 5094353"/>
              <a:gd name="connsiteX598" fmla="*/ 4436225 w 5495422"/>
              <a:gd name="connsiteY598" fmla="*/ 554423 h 5094353"/>
              <a:gd name="connsiteX599" fmla="*/ 1365077 w 5495422"/>
              <a:gd name="connsiteY599" fmla="*/ 544530 h 5094353"/>
              <a:gd name="connsiteX600" fmla="*/ 1404581 w 5495422"/>
              <a:gd name="connsiteY600" fmla="*/ 574210 h 5094353"/>
              <a:gd name="connsiteX601" fmla="*/ 1382360 w 5495422"/>
              <a:gd name="connsiteY601" fmla="*/ 598943 h 5094353"/>
              <a:gd name="connsiteX602" fmla="*/ 1369576 w 5495422"/>
              <a:gd name="connsiteY602" fmla="*/ 591858 h 5094353"/>
              <a:gd name="connsiteX603" fmla="*/ 1387024 w 5495422"/>
              <a:gd name="connsiteY603" fmla="*/ 574210 h 5094353"/>
              <a:gd name="connsiteX604" fmla="*/ 1351909 w 5495422"/>
              <a:gd name="connsiteY604" fmla="*/ 556622 h 5094353"/>
              <a:gd name="connsiteX605" fmla="*/ 1365077 w 5495422"/>
              <a:gd name="connsiteY605" fmla="*/ 544530 h 5094353"/>
              <a:gd name="connsiteX606" fmla="*/ 3651910 w 5495422"/>
              <a:gd name="connsiteY606" fmla="*/ 503857 h 5094353"/>
              <a:gd name="connsiteX607" fmla="*/ 3599238 w 5495422"/>
              <a:gd name="connsiteY607" fmla="*/ 521445 h 5094353"/>
              <a:gd name="connsiteX608" fmla="*/ 3634352 w 5495422"/>
              <a:gd name="connsiteY608" fmla="*/ 556622 h 5094353"/>
              <a:gd name="connsiteX609" fmla="*/ 3651910 w 5495422"/>
              <a:gd name="connsiteY609" fmla="*/ 521445 h 5094353"/>
              <a:gd name="connsiteX610" fmla="*/ 3651910 w 5495422"/>
              <a:gd name="connsiteY610" fmla="*/ 503857 h 5094353"/>
              <a:gd name="connsiteX611" fmla="*/ 3335879 w 5495422"/>
              <a:gd name="connsiteY611" fmla="*/ 503857 h 5094353"/>
              <a:gd name="connsiteX612" fmla="*/ 3353436 w 5495422"/>
              <a:gd name="connsiteY612" fmla="*/ 574210 h 5094353"/>
              <a:gd name="connsiteX613" fmla="*/ 3388551 w 5495422"/>
              <a:gd name="connsiteY613" fmla="*/ 574210 h 5094353"/>
              <a:gd name="connsiteX614" fmla="*/ 3370993 w 5495422"/>
              <a:gd name="connsiteY614" fmla="*/ 539034 h 5094353"/>
              <a:gd name="connsiteX615" fmla="*/ 3335879 w 5495422"/>
              <a:gd name="connsiteY615" fmla="*/ 503857 h 5094353"/>
              <a:gd name="connsiteX616" fmla="*/ 2721375 w 5495422"/>
              <a:gd name="connsiteY616" fmla="*/ 468681 h 5094353"/>
              <a:gd name="connsiteX617" fmla="*/ 2756489 w 5495422"/>
              <a:gd name="connsiteY617" fmla="*/ 503857 h 5094353"/>
              <a:gd name="connsiteX618" fmla="*/ 2721375 w 5495422"/>
              <a:gd name="connsiteY618" fmla="*/ 468681 h 5094353"/>
              <a:gd name="connsiteX619" fmla="*/ 2809161 w 5495422"/>
              <a:gd name="connsiteY619" fmla="*/ 451093 h 5094353"/>
              <a:gd name="connsiteX620" fmla="*/ 2791604 w 5495422"/>
              <a:gd name="connsiteY620" fmla="*/ 521445 h 5094353"/>
              <a:gd name="connsiteX621" fmla="*/ 2826718 w 5495422"/>
              <a:gd name="connsiteY621" fmla="*/ 503857 h 5094353"/>
              <a:gd name="connsiteX622" fmla="*/ 2809161 w 5495422"/>
              <a:gd name="connsiteY622" fmla="*/ 451093 h 5094353"/>
              <a:gd name="connsiteX623" fmla="*/ 3170731 w 5495422"/>
              <a:gd name="connsiteY623" fmla="*/ 426085 h 5094353"/>
              <a:gd name="connsiteX624" fmla="*/ 3160306 w 5495422"/>
              <a:gd name="connsiteY624" fmla="*/ 433505 h 5094353"/>
              <a:gd name="connsiteX625" fmla="*/ 3160306 w 5495422"/>
              <a:gd name="connsiteY625" fmla="*/ 486269 h 5094353"/>
              <a:gd name="connsiteX626" fmla="*/ 3142749 w 5495422"/>
              <a:gd name="connsiteY626" fmla="*/ 468681 h 5094353"/>
              <a:gd name="connsiteX627" fmla="*/ 3090077 w 5495422"/>
              <a:gd name="connsiteY627" fmla="*/ 521445 h 5094353"/>
              <a:gd name="connsiteX628" fmla="*/ 3160306 w 5495422"/>
              <a:gd name="connsiteY628" fmla="*/ 556622 h 5094353"/>
              <a:gd name="connsiteX629" fmla="*/ 3195421 w 5495422"/>
              <a:gd name="connsiteY629" fmla="*/ 503857 h 5094353"/>
              <a:gd name="connsiteX630" fmla="*/ 3230535 w 5495422"/>
              <a:gd name="connsiteY630" fmla="*/ 486269 h 5094353"/>
              <a:gd name="connsiteX631" fmla="*/ 3265650 w 5495422"/>
              <a:gd name="connsiteY631" fmla="*/ 486269 h 5094353"/>
              <a:gd name="connsiteX632" fmla="*/ 3195421 w 5495422"/>
              <a:gd name="connsiteY632" fmla="*/ 433505 h 5094353"/>
              <a:gd name="connsiteX633" fmla="*/ 3170731 w 5495422"/>
              <a:gd name="connsiteY633" fmla="*/ 426085 h 5094353"/>
              <a:gd name="connsiteX634" fmla="*/ 2455547 w 5495422"/>
              <a:gd name="connsiteY634" fmla="*/ 396405 h 5094353"/>
              <a:gd name="connsiteX635" fmla="*/ 2458016 w 5495422"/>
              <a:gd name="connsiteY635" fmla="*/ 433505 h 5094353"/>
              <a:gd name="connsiteX636" fmla="*/ 2493130 w 5495422"/>
              <a:gd name="connsiteY636" fmla="*/ 451093 h 5094353"/>
              <a:gd name="connsiteX637" fmla="*/ 2510688 w 5495422"/>
              <a:gd name="connsiteY637" fmla="*/ 415917 h 5094353"/>
              <a:gd name="connsiteX638" fmla="*/ 2528245 w 5495422"/>
              <a:gd name="connsiteY638" fmla="*/ 415917 h 5094353"/>
              <a:gd name="connsiteX639" fmla="*/ 2475573 w 5495422"/>
              <a:gd name="connsiteY639" fmla="*/ 398329 h 5094353"/>
              <a:gd name="connsiteX640" fmla="*/ 2455547 w 5495422"/>
              <a:gd name="connsiteY640" fmla="*/ 396405 h 5094353"/>
              <a:gd name="connsiteX641" fmla="*/ 3056994 w 5495422"/>
              <a:gd name="connsiteY641" fmla="*/ 368647 h 5094353"/>
              <a:gd name="connsiteX642" fmla="*/ 3057981 w 5495422"/>
              <a:gd name="connsiteY642" fmla="*/ 368924 h 5094353"/>
              <a:gd name="connsiteX643" fmla="*/ 3059247 w 5495422"/>
              <a:gd name="connsiteY643" fmla="*/ 370362 h 5094353"/>
              <a:gd name="connsiteX644" fmla="*/ 3057706 w 5495422"/>
              <a:gd name="connsiteY644" fmla="*/ 370572 h 5094353"/>
              <a:gd name="connsiteX645" fmla="*/ 2528245 w 5495422"/>
              <a:gd name="connsiteY645" fmla="*/ 292800 h 5094353"/>
              <a:gd name="connsiteX646" fmla="*/ 2510688 w 5495422"/>
              <a:gd name="connsiteY646" fmla="*/ 363152 h 5094353"/>
              <a:gd name="connsiteX647" fmla="*/ 2598474 w 5495422"/>
              <a:gd name="connsiteY647" fmla="*/ 363152 h 5094353"/>
              <a:gd name="connsiteX648" fmla="*/ 2598474 w 5495422"/>
              <a:gd name="connsiteY648" fmla="*/ 292800 h 5094353"/>
              <a:gd name="connsiteX649" fmla="*/ 2528245 w 5495422"/>
              <a:gd name="connsiteY649" fmla="*/ 292800 h 5094353"/>
              <a:gd name="connsiteX650" fmla="*/ 2774047 w 5495422"/>
              <a:gd name="connsiteY650" fmla="*/ 187271 h 5094353"/>
              <a:gd name="connsiteX651" fmla="*/ 2756489 w 5495422"/>
              <a:gd name="connsiteY651" fmla="*/ 204860 h 5094353"/>
              <a:gd name="connsiteX652" fmla="*/ 2756489 w 5495422"/>
              <a:gd name="connsiteY652" fmla="*/ 257624 h 5094353"/>
              <a:gd name="connsiteX653" fmla="*/ 2774047 w 5495422"/>
              <a:gd name="connsiteY653" fmla="*/ 187271 h 5094353"/>
              <a:gd name="connsiteX654" fmla="*/ 3011586 w 5495422"/>
              <a:gd name="connsiteY654" fmla="*/ 184168 h 5094353"/>
              <a:gd name="connsiteX655" fmla="*/ 3011070 w 5495422"/>
              <a:gd name="connsiteY655" fmla="*/ 185073 h 5094353"/>
              <a:gd name="connsiteX656" fmla="*/ 3002291 w 5495422"/>
              <a:gd name="connsiteY656" fmla="*/ 187271 h 5094353"/>
              <a:gd name="connsiteX657" fmla="*/ 2692055 w 5495422"/>
              <a:gd name="connsiteY657" fmla="*/ 166832 h 5094353"/>
              <a:gd name="connsiteX658" fmla="*/ 2686260 w 5495422"/>
              <a:gd name="connsiteY658" fmla="*/ 169683 h 5094353"/>
              <a:gd name="connsiteX659" fmla="*/ 2633588 w 5495422"/>
              <a:gd name="connsiteY659" fmla="*/ 240036 h 5094353"/>
              <a:gd name="connsiteX660" fmla="*/ 2651146 w 5495422"/>
              <a:gd name="connsiteY660" fmla="*/ 363152 h 5094353"/>
              <a:gd name="connsiteX661" fmla="*/ 2721375 w 5495422"/>
              <a:gd name="connsiteY661" fmla="*/ 327976 h 5094353"/>
              <a:gd name="connsiteX662" fmla="*/ 2703818 w 5495422"/>
              <a:gd name="connsiteY662" fmla="*/ 187271 h 5094353"/>
              <a:gd name="connsiteX663" fmla="*/ 2692055 w 5495422"/>
              <a:gd name="connsiteY663" fmla="*/ 166832 h 5094353"/>
              <a:gd name="connsiteX664" fmla="*/ 2580917 w 5495422"/>
              <a:gd name="connsiteY664" fmla="*/ 64155 h 5094353"/>
              <a:gd name="connsiteX665" fmla="*/ 2493130 w 5495422"/>
              <a:gd name="connsiteY665" fmla="*/ 99331 h 5094353"/>
              <a:gd name="connsiteX666" fmla="*/ 2475573 w 5495422"/>
              <a:gd name="connsiteY666" fmla="*/ 169683 h 5094353"/>
              <a:gd name="connsiteX667" fmla="*/ 2528245 w 5495422"/>
              <a:gd name="connsiteY667" fmla="*/ 169683 h 5094353"/>
              <a:gd name="connsiteX668" fmla="*/ 2510688 w 5495422"/>
              <a:gd name="connsiteY668" fmla="*/ 116919 h 5094353"/>
              <a:gd name="connsiteX669" fmla="*/ 2545802 w 5495422"/>
              <a:gd name="connsiteY669" fmla="*/ 99331 h 5094353"/>
              <a:gd name="connsiteX670" fmla="*/ 2545802 w 5495422"/>
              <a:gd name="connsiteY670" fmla="*/ 134507 h 5094353"/>
              <a:gd name="connsiteX671" fmla="*/ 2580917 w 5495422"/>
              <a:gd name="connsiteY671" fmla="*/ 116919 h 5094353"/>
              <a:gd name="connsiteX672" fmla="*/ 2616031 w 5495422"/>
              <a:gd name="connsiteY672" fmla="*/ 99331 h 5094353"/>
              <a:gd name="connsiteX673" fmla="*/ 2580917 w 5495422"/>
              <a:gd name="connsiteY673" fmla="*/ 64155 h 5094353"/>
              <a:gd name="connsiteX674" fmla="*/ 2582014 w 5495422"/>
              <a:gd name="connsiteY674" fmla="*/ 123 h 5094353"/>
              <a:gd name="connsiteX675" fmla="*/ 2633588 w 5495422"/>
              <a:gd name="connsiteY675" fmla="*/ 11390 h 5094353"/>
              <a:gd name="connsiteX676" fmla="*/ 2616031 w 5495422"/>
              <a:gd name="connsiteY676" fmla="*/ 46567 h 5094353"/>
              <a:gd name="connsiteX677" fmla="*/ 2651146 w 5495422"/>
              <a:gd name="connsiteY677" fmla="*/ 46567 h 5094353"/>
              <a:gd name="connsiteX678" fmla="*/ 2651146 w 5495422"/>
              <a:gd name="connsiteY678" fmla="*/ 99331 h 5094353"/>
              <a:gd name="connsiteX679" fmla="*/ 2756489 w 5495422"/>
              <a:gd name="connsiteY679" fmla="*/ 99331 h 5094353"/>
              <a:gd name="connsiteX680" fmla="*/ 2703818 w 5495422"/>
              <a:gd name="connsiteY680" fmla="*/ 134507 h 5094353"/>
              <a:gd name="connsiteX681" fmla="*/ 2756489 w 5495422"/>
              <a:gd name="connsiteY681" fmla="*/ 187271 h 5094353"/>
              <a:gd name="connsiteX682" fmla="*/ 2756489 w 5495422"/>
              <a:gd name="connsiteY682" fmla="*/ 116919 h 5094353"/>
              <a:gd name="connsiteX683" fmla="*/ 2791604 w 5495422"/>
              <a:gd name="connsiteY683" fmla="*/ 169683 h 5094353"/>
              <a:gd name="connsiteX684" fmla="*/ 2809161 w 5495422"/>
              <a:gd name="connsiteY684" fmla="*/ 134507 h 5094353"/>
              <a:gd name="connsiteX685" fmla="*/ 2826718 w 5495422"/>
              <a:gd name="connsiteY685" fmla="*/ 116919 h 5094353"/>
              <a:gd name="connsiteX686" fmla="*/ 2844276 w 5495422"/>
              <a:gd name="connsiteY686" fmla="*/ 116919 h 5094353"/>
              <a:gd name="connsiteX687" fmla="*/ 2844276 w 5495422"/>
              <a:gd name="connsiteY687" fmla="*/ 169683 h 5094353"/>
              <a:gd name="connsiteX688" fmla="*/ 2914505 w 5495422"/>
              <a:gd name="connsiteY688" fmla="*/ 134507 h 5094353"/>
              <a:gd name="connsiteX689" fmla="*/ 2896948 w 5495422"/>
              <a:gd name="connsiteY689" fmla="*/ 99331 h 5094353"/>
              <a:gd name="connsiteX690" fmla="*/ 2932062 w 5495422"/>
              <a:gd name="connsiteY690" fmla="*/ 64155 h 5094353"/>
              <a:gd name="connsiteX691" fmla="*/ 3054963 w 5495422"/>
              <a:gd name="connsiteY691" fmla="*/ 134507 h 5094353"/>
              <a:gd name="connsiteX692" fmla="*/ 3041795 w 5495422"/>
              <a:gd name="connsiteY692" fmla="*/ 174080 h 5094353"/>
              <a:gd name="connsiteX693" fmla="*/ 3011586 w 5495422"/>
              <a:gd name="connsiteY693" fmla="*/ 184168 h 5094353"/>
              <a:gd name="connsiteX694" fmla="*/ 3019848 w 5495422"/>
              <a:gd name="connsiteY694" fmla="*/ 169683 h 5094353"/>
              <a:gd name="connsiteX695" fmla="*/ 2967176 w 5495422"/>
              <a:gd name="connsiteY695" fmla="*/ 169683 h 5094353"/>
              <a:gd name="connsiteX696" fmla="*/ 3072520 w 5495422"/>
              <a:gd name="connsiteY696" fmla="*/ 327976 h 5094353"/>
              <a:gd name="connsiteX697" fmla="*/ 3054963 w 5495422"/>
              <a:gd name="connsiteY697" fmla="*/ 363152 h 5094353"/>
              <a:gd name="connsiteX698" fmla="*/ 3056994 w 5495422"/>
              <a:gd name="connsiteY698" fmla="*/ 368647 h 5094353"/>
              <a:gd name="connsiteX699" fmla="*/ 3037406 w 5495422"/>
              <a:gd name="connsiteY699" fmla="*/ 363152 h 5094353"/>
              <a:gd name="connsiteX700" fmla="*/ 2984734 w 5495422"/>
              <a:gd name="connsiteY700" fmla="*/ 398329 h 5094353"/>
              <a:gd name="connsiteX701" fmla="*/ 3002291 w 5495422"/>
              <a:gd name="connsiteY701" fmla="*/ 433505 h 5094353"/>
              <a:gd name="connsiteX702" fmla="*/ 3002291 w 5495422"/>
              <a:gd name="connsiteY702" fmla="*/ 398329 h 5094353"/>
              <a:gd name="connsiteX703" fmla="*/ 3072520 w 5495422"/>
              <a:gd name="connsiteY703" fmla="*/ 433505 h 5094353"/>
              <a:gd name="connsiteX704" fmla="*/ 3037406 w 5495422"/>
              <a:gd name="connsiteY704" fmla="*/ 451093 h 5094353"/>
              <a:gd name="connsiteX705" fmla="*/ 3090077 w 5495422"/>
              <a:gd name="connsiteY705" fmla="*/ 468681 h 5094353"/>
              <a:gd name="connsiteX706" fmla="*/ 3090077 w 5495422"/>
              <a:gd name="connsiteY706" fmla="*/ 415917 h 5094353"/>
              <a:gd name="connsiteX707" fmla="*/ 3070325 w 5495422"/>
              <a:gd name="connsiteY707" fmla="*/ 382939 h 5094353"/>
              <a:gd name="connsiteX708" fmla="*/ 3059247 w 5495422"/>
              <a:gd name="connsiteY708" fmla="*/ 370362 h 5094353"/>
              <a:gd name="connsiteX709" fmla="*/ 3063741 w 5495422"/>
              <a:gd name="connsiteY709" fmla="*/ 369748 h 5094353"/>
              <a:gd name="connsiteX710" fmla="*/ 3072520 w 5495422"/>
              <a:gd name="connsiteY710" fmla="*/ 363152 h 5094353"/>
              <a:gd name="connsiteX711" fmla="*/ 3090077 w 5495422"/>
              <a:gd name="connsiteY711" fmla="*/ 398329 h 5094353"/>
              <a:gd name="connsiteX712" fmla="*/ 3107634 w 5495422"/>
              <a:gd name="connsiteY712" fmla="*/ 380741 h 5094353"/>
              <a:gd name="connsiteX713" fmla="*/ 3072520 w 5495422"/>
              <a:gd name="connsiteY713" fmla="*/ 345564 h 5094353"/>
              <a:gd name="connsiteX714" fmla="*/ 3125192 w 5495422"/>
              <a:gd name="connsiteY714" fmla="*/ 327976 h 5094353"/>
              <a:gd name="connsiteX715" fmla="*/ 3125192 w 5495422"/>
              <a:gd name="connsiteY715" fmla="*/ 275212 h 5094353"/>
              <a:gd name="connsiteX716" fmla="*/ 3142749 w 5495422"/>
              <a:gd name="connsiteY716" fmla="*/ 292800 h 5094353"/>
              <a:gd name="connsiteX717" fmla="*/ 3160306 w 5495422"/>
              <a:gd name="connsiteY717" fmla="*/ 275212 h 5094353"/>
              <a:gd name="connsiteX718" fmla="*/ 3160306 w 5495422"/>
              <a:gd name="connsiteY718" fmla="*/ 345564 h 5094353"/>
              <a:gd name="connsiteX719" fmla="*/ 3195421 w 5495422"/>
              <a:gd name="connsiteY719" fmla="*/ 363152 h 5094353"/>
              <a:gd name="connsiteX720" fmla="*/ 3195421 w 5495422"/>
              <a:gd name="connsiteY720" fmla="*/ 327976 h 5094353"/>
              <a:gd name="connsiteX721" fmla="*/ 3248092 w 5495422"/>
              <a:gd name="connsiteY721" fmla="*/ 363152 h 5094353"/>
              <a:gd name="connsiteX722" fmla="*/ 3248092 w 5495422"/>
              <a:gd name="connsiteY722" fmla="*/ 327976 h 5094353"/>
              <a:gd name="connsiteX723" fmla="*/ 3283207 w 5495422"/>
              <a:gd name="connsiteY723" fmla="*/ 345564 h 5094353"/>
              <a:gd name="connsiteX724" fmla="*/ 3300764 w 5495422"/>
              <a:gd name="connsiteY724" fmla="*/ 415917 h 5094353"/>
              <a:gd name="connsiteX725" fmla="*/ 3335879 w 5495422"/>
              <a:gd name="connsiteY725" fmla="*/ 380741 h 5094353"/>
              <a:gd name="connsiteX726" fmla="*/ 3353436 w 5495422"/>
              <a:gd name="connsiteY726" fmla="*/ 486269 h 5094353"/>
              <a:gd name="connsiteX727" fmla="*/ 3353436 w 5495422"/>
              <a:gd name="connsiteY727" fmla="*/ 433505 h 5094353"/>
              <a:gd name="connsiteX728" fmla="*/ 3370993 w 5495422"/>
              <a:gd name="connsiteY728" fmla="*/ 398329 h 5094353"/>
              <a:gd name="connsiteX729" fmla="*/ 3441222 w 5495422"/>
              <a:gd name="connsiteY729" fmla="*/ 486269 h 5094353"/>
              <a:gd name="connsiteX730" fmla="*/ 3441222 w 5495422"/>
              <a:gd name="connsiteY730" fmla="*/ 451093 h 5094353"/>
              <a:gd name="connsiteX731" fmla="*/ 3511452 w 5495422"/>
              <a:gd name="connsiteY731" fmla="*/ 415917 h 5094353"/>
              <a:gd name="connsiteX732" fmla="*/ 3651910 w 5495422"/>
              <a:gd name="connsiteY732" fmla="*/ 486269 h 5094353"/>
              <a:gd name="connsiteX733" fmla="*/ 3669467 w 5495422"/>
              <a:gd name="connsiteY733" fmla="*/ 539034 h 5094353"/>
              <a:gd name="connsiteX734" fmla="*/ 3739696 w 5495422"/>
              <a:gd name="connsiteY734" fmla="*/ 539034 h 5094353"/>
              <a:gd name="connsiteX735" fmla="*/ 3704581 w 5495422"/>
              <a:gd name="connsiteY735" fmla="*/ 486269 h 5094353"/>
              <a:gd name="connsiteX736" fmla="*/ 3651910 w 5495422"/>
              <a:gd name="connsiteY736" fmla="*/ 468681 h 5094353"/>
              <a:gd name="connsiteX737" fmla="*/ 3722138 w 5495422"/>
              <a:gd name="connsiteY737" fmla="*/ 433505 h 5094353"/>
              <a:gd name="connsiteX738" fmla="*/ 3827482 w 5495422"/>
              <a:gd name="connsiteY738" fmla="*/ 415917 h 5094353"/>
              <a:gd name="connsiteX739" fmla="*/ 3809925 w 5495422"/>
              <a:gd name="connsiteY739" fmla="*/ 398329 h 5094353"/>
              <a:gd name="connsiteX740" fmla="*/ 3950383 w 5495422"/>
              <a:gd name="connsiteY740" fmla="*/ 327976 h 5094353"/>
              <a:gd name="connsiteX741" fmla="*/ 3967940 w 5495422"/>
              <a:gd name="connsiteY741" fmla="*/ 363152 h 5094353"/>
              <a:gd name="connsiteX742" fmla="*/ 3880154 w 5495422"/>
              <a:gd name="connsiteY742" fmla="*/ 380741 h 5094353"/>
              <a:gd name="connsiteX743" fmla="*/ 3862596 w 5495422"/>
              <a:gd name="connsiteY743" fmla="*/ 398329 h 5094353"/>
              <a:gd name="connsiteX744" fmla="*/ 3880154 w 5495422"/>
              <a:gd name="connsiteY744" fmla="*/ 433505 h 5094353"/>
              <a:gd name="connsiteX745" fmla="*/ 3932826 w 5495422"/>
              <a:gd name="connsiteY745" fmla="*/ 433505 h 5094353"/>
              <a:gd name="connsiteX746" fmla="*/ 3950383 w 5495422"/>
              <a:gd name="connsiteY746" fmla="*/ 486269 h 5094353"/>
              <a:gd name="connsiteX747" fmla="*/ 3809925 w 5495422"/>
              <a:gd name="connsiteY747" fmla="*/ 433505 h 5094353"/>
              <a:gd name="connsiteX748" fmla="*/ 3897711 w 5495422"/>
              <a:gd name="connsiteY748" fmla="*/ 468681 h 5094353"/>
              <a:gd name="connsiteX749" fmla="*/ 3897711 w 5495422"/>
              <a:gd name="connsiteY749" fmla="*/ 503857 h 5094353"/>
              <a:gd name="connsiteX750" fmla="*/ 3880154 w 5495422"/>
              <a:gd name="connsiteY750" fmla="*/ 503857 h 5094353"/>
              <a:gd name="connsiteX751" fmla="*/ 3809925 w 5495422"/>
              <a:gd name="connsiteY751" fmla="*/ 486269 h 5094353"/>
              <a:gd name="connsiteX752" fmla="*/ 3809925 w 5495422"/>
              <a:gd name="connsiteY752" fmla="*/ 503857 h 5094353"/>
              <a:gd name="connsiteX753" fmla="*/ 3827482 w 5495422"/>
              <a:gd name="connsiteY753" fmla="*/ 503857 h 5094353"/>
              <a:gd name="connsiteX754" fmla="*/ 3845039 w 5495422"/>
              <a:gd name="connsiteY754" fmla="*/ 503857 h 5094353"/>
              <a:gd name="connsiteX755" fmla="*/ 3827482 w 5495422"/>
              <a:gd name="connsiteY755" fmla="*/ 486269 h 5094353"/>
              <a:gd name="connsiteX756" fmla="*/ 3880154 w 5495422"/>
              <a:gd name="connsiteY756" fmla="*/ 503857 h 5094353"/>
              <a:gd name="connsiteX757" fmla="*/ 3873570 w 5495422"/>
              <a:gd name="connsiteY757" fmla="*/ 503857 h 5094353"/>
              <a:gd name="connsiteX758" fmla="*/ 3862596 w 5495422"/>
              <a:gd name="connsiteY758" fmla="*/ 503857 h 5094353"/>
              <a:gd name="connsiteX759" fmla="*/ 3862596 w 5495422"/>
              <a:gd name="connsiteY759" fmla="*/ 574210 h 5094353"/>
              <a:gd name="connsiteX760" fmla="*/ 3897711 w 5495422"/>
              <a:gd name="connsiteY760" fmla="*/ 626974 h 5094353"/>
              <a:gd name="connsiteX761" fmla="*/ 3862596 w 5495422"/>
              <a:gd name="connsiteY761" fmla="*/ 609386 h 5094353"/>
              <a:gd name="connsiteX762" fmla="*/ 3862596 w 5495422"/>
              <a:gd name="connsiteY762" fmla="*/ 644562 h 5094353"/>
              <a:gd name="connsiteX763" fmla="*/ 3932826 w 5495422"/>
              <a:gd name="connsiteY763" fmla="*/ 626974 h 5094353"/>
              <a:gd name="connsiteX764" fmla="*/ 3932826 w 5495422"/>
              <a:gd name="connsiteY764" fmla="*/ 662150 h 5094353"/>
              <a:gd name="connsiteX765" fmla="*/ 4003055 w 5495422"/>
              <a:gd name="connsiteY765" fmla="*/ 662150 h 5094353"/>
              <a:gd name="connsiteX766" fmla="*/ 4038169 w 5495422"/>
              <a:gd name="connsiteY766" fmla="*/ 697327 h 5094353"/>
              <a:gd name="connsiteX767" fmla="*/ 4090841 w 5495422"/>
              <a:gd name="connsiteY767" fmla="*/ 662150 h 5094353"/>
              <a:gd name="connsiteX768" fmla="*/ 4090841 w 5495422"/>
              <a:gd name="connsiteY768" fmla="*/ 714915 h 5094353"/>
              <a:gd name="connsiteX769" fmla="*/ 4125956 w 5495422"/>
              <a:gd name="connsiteY769" fmla="*/ 714915 h 5094353"/>
              <a:gd name="connsiteX770" fmla="*/ 4125956 w 5495422"/>
              <a:gd name="connsiteY770" fmla="*/ 644562 h 5094353"/>
              <a:gd name="connsiteX771" fmla="*/ 4161070 w 5495422"/>
              <a:gd name="connsiteY771" fmla="*/ 662150 h 5094353"/>
              <a:gd name="connsiteX772" fmla="*/ 4161070 w 5495422"/>
              <a:gd name="connsiteY772" fmla="*/ 644562 h 5094353"/>
              <a:gd name="connsiteX773" fmla="*/ 4073284 w 5495422"/>
              <a:gd name="connsiteY773" fmla="*/ 591798 h 5094353"/>
              <a:gd name="connsiteX774" fmla="*/ 4038169 w 5495422"/>
              <a:gd name="connsiteY774" fmla="*/ 644562 h 5094353"/>
              <a:gd name="connsiteX775" fmla="*/ 4055726 w 5495422"/>
              <a:gd name="connsiteY775" fmla="*/ 556622 h 5094353"/>
              <a:gd name="connsiteX776" fmla="*/ 4073284 w 5495422"/>
              <a:gd name="connsiteY776" fmla="*/ 574210 h 5094353"/>
              <a:gd name="connsiteX777" fmla="*/ 4161070 w 5495422"/>
              <a:gd name="connsiteY777" fmla="*/ 574210 h 5094353"/>
              <a:gd name="connsiteX778" fmla="*/ 4108398 w 5495422"/>
              <a:gd name="connsiteY778" fmla="*/ 556622 h 5094353"/>
              <a:gd name="connsiteX779" fmla="*/ 4161070 w 5495422"/>
              <a:gd name="connsiteY779" fmla="*/ 539034 h 5094353"/>
              <a:gd name="connsiteX780" fmla="*/ 4178627 w 5495422"/>
              <a:gd name="connsiteY780" fmla="*/ 556622 h 5094353"/>
              <a:gd name="connsiteX781" fmla="*/ 4213742 w 5495422"/>
              <a:gd name="connsiteY781" fmla="*/ 574210 h 5094353"/>
              <a:gd name="connsiteX782" fmla="*/ 4196184 w 5495422"/>
              <a:gd name="connsiteY782" fmla="*/ 521445 h 5094353"/>
              <a:gd name="connsiteX783" fmla="*/ 4248856 w 5495422"/>
              <a:gd name="connsiteY783" fmla="*/ 539034 h 5094353"/>
              <a:gd name="connsiteX784" fmla="*/ 4266414 w 5495422"/>
              <a:gd name="connsiteY784" fmla="*/ 433505 h 5094353"/>
              <a:gd name="connsiteX785" fmla="*/ 4319086 w 5495422"/>
              <a:gd name="connsiteY785" fmla="*/ 415917 h 5094353"/>
              <a:gd name="connsiteX786" fmla="*/ 4231299 w 5495422"/>
              <a:gd name="connsiteY786" fmla="*/ 433505 h 5094353"/>
              <a:gd name="connsiteX787" fmla="*/ 4196184 w 5495422"/>
              <a:gd name="connsiteY787" fmla="*/ 327976 h 5094353"/>
              <a:gd name="connsiteX788" fmla="*/ 4248856 w 5495422"/>
              <a:gd name="connsiteY788" fmla="*/ 310388 h 5094353"/>
              <a:gd name="connsiteX789" fmla="*/ 4266414 w 5495422"/>
              <a:gd name="connsiteY789" fmla="*/ 345564 h 5094353"/>
              <a:gd name="connsiteX790" fmla="*/ 4301528 w 5495422"/>
              <a:gd name="connsiteY790" fmla="*/ 292800 h 5094353"/>
              <a:gd name="connsiteX791" fmla="*/ 4424429 w 5495422"/>
              <a:gd name="connsiteY791" fmla="*/ 415917 h 5094353"/>
              <a:gd name="connsiteX792" fmla="*/ 4424429 w 5495422"/>
              <a:gd name="connsiteY792" fmla="*/ 380741 h 5094353"/>
              <a:gd name="connsiteX793" fmla="*/ 4564887 w 5495422"/>
              <a:gd name="connsiteY793" fmla="*/ 486269 h 5094353"/>
              <a:gd name="connsiteX794" fmla="*/ 4564887 w 5495422"/>
              <a:gd name="connsiteY794" fmla="*/ 574210 h 5094353"/>
              <a:gd name="connsiteX795" fmla="*/ 4617558 w 5495422"/>
              <a:gd name="connsiteY795" fmla="*/ 574210 h 5094353"/>
              <a:gd name="connsiteX796" fmla="*/ 4600002 w 5495422"/>
              <a:gd name="connsiteY796" fmla="*/ 539034 h 5094353"/>
              <a:gd name="connsiteX797" fmla="*/ 4617558 w 5495422"/>
              <a:gd name="connsiteY797" fmla="*/ 591798 h 5094353"/>
              <a:gd name="connsiteX798" fmla="*/ 4635116 w 5495422"/>
              <a:gd name="connsiteY798" fmla="*/ 556622 h 5094353"/>
              <a:gd name="connsiteX799" fmla="*/ 4635116 w 5495422"/>
              <a:gd name="connsiteY799" fmla="*/ 539034 h 5094353"/>
              <a:gd name="connsiteX800" fmla="*/ 4652673 w 5495422"/>
              <a:gd name="connsiteY800" fmla="*/ 539034 h 5094353"/>
              <a:gd name="connsiteX801" fmla="*/ 4670230 w 5495422"/>
              <a:gd name="connsiteY801" fmla="*/ 574210 h 5094353"/>
              <a:gd name="connsiteX802" fmla="*/ 4687788 w 5495422"/>
              <a:gd name="connsiteY802" fmla="*/ 539034 h 5094353"/>
              <a:gd name="connsiteX803" fmla="*/ 4722902 w 5495422"/>
              <a:gd name="connsiteY803" fmla="*/ 591798 h 5094353"/>
              <a:gd name="connsiteX804" fmla="*/ 4687788 w 5495422"/>
              <a:gd name="connsiteY804" fmla="*/ 591798 h 5094353"/>
              <a:gd name="connsiteX805" fmla="*/ 4775574 w 5495422"/>
              <a:gd name="connsiteY805" fmla="*/ 662150 h 5094353"/>
              <a:gd name="connsiteX806" fmla="*/ 4705345 w 5495422"/>
              <a:gd name="connsiteY806" fmla="*/ 644562 h 5094353"/>
              <a:gd name="connsiteX807" fmla="*/ 4687788 w 5495422"/>
              <a:gd name="connsiteY807" fmla="*/ 732503 h 5094353"/>
              <a:gd name="connsiteX808" fmla="*/ 4758016 w 5495422"/>
              <a:gd name="connsiteY808" fmla="*/ 732503 h 5094353"/>
              <a:gd name="connsiteX809" fmla="*/ 4758016 w 5495422"/>
              <a:gd name="connsiteY809" fmla="*/ 750091 h 5094353"/>
              <a:gd name="connsiteX810" fmla="*/ 4670230 w 5495422"/>
              <a:gd name="connsiteY810" fmla="*/ 767679 h 5094353"/>
              <a:gd name="connsiteX811" fmla="*/ 4670230 w 5495422"/>
              <a:gd name="connsiteY811" fmla="*/ 679738 h 5094353"/>
              <a:gd name="connsiteX812" fmla="*/ 4564887 w 5495422"/>
              <a:gd name="connsiteY812" fmla="*/ 679738 h 5094353"/>
              <a:gd name="connsiteX813" fmla="*/ 4600002 w 5495422"/>
              <a:gd name="connsiteY813" fmla="*/ 732503 h 5094353"/>
              <a:gd name="connsiteX814" fmla="*/ 4477100 w 5495422"/>
              <a:gd name="connsiteY814" fmla="*/ 662150 h 5094353"/>
              <a:gd name="connsiteX815" fmla="*/ 4477100 w 5495422"/>
              <a:gd name="connsiteY815" fmla="*/ 785267 h 5094353"/>
              <a:gd name="connsiteX816" fmla="*/ 4424429 w 5495422"/>
              <a:gd name="connsiteY816" fmla="*/ 785267 h 5094353"/>
              <a:gd name="connsiteX817" fmla="*/ 4564887 w 5495422"/>
              <a:gd name="connsiteY817" fmla="*/ 925972 h 5094353"/>
              <a:gd name="connsiteX818" fmla="*/ 4389314 w 5495422"/>
              <a:gd name="connsiteY818" fmla="*/ 802855 h 5094353"/>
              <a:gd name="connsiteX819" fmla="*/ 4389314 w 5495422"/>
              <a:gd name="connsiteY819" fmla="*/ 873208 h 5094353"/>
              <a:gd name="connsiteX820" fmla="*/ 4547330 w 5495422"/>
              <a:gd name="connsiteY820" fmla="*/ 1013912 h 5094353"/>
              <a:gd name="connsiteX821" fmla="*/ 4600002 w 5495422"/>
              <a:gd name="connsiteY821" fmla="*/ 961148 h 5094353"/>
              <a:gd name="connsiteX822" fmla="*/ 4670230 w 5495422"/>
              <a:gd name="connsiteY822" fmla="*/ 1013912 h 5094353"/>
              <a:gd name="connsiteX823" fmla="*/ 4687788 w 5495422"/>
              <a:gd name="connsiteY823" fmla="*/ 1066677 h 5094353"/>
              <a:gd name="connsiteX824" fmla="*/ 4670230 w 5495422"/>
              <a:gd name="connsiteY824" fmla="*/ 1154617 h 5094353"/>
              <a:gd name="connsiteX825" fmla="*/ 4687788 w 5495422"/>
              <a:gd name="connsiteY825" fmla="*/ 1224970 h 5094353"/>
              <a:gd name="connsiteX826" fmla="*/ 4740460 w 5495422"/>
              <a:gd name="connsiteY826" fmla="*/ 1242558 h 5094353"/>
              <a:gd name="connsiteX827" fmla="*/ 4758016 w 5495422"/>
              <a:gd name="connsiteY827" fmla="*/ 1224970 h 5094353"/>
              <a:gd name="connsiteX828" fmla="*/ 4705345 w 5495422"/>
              <a:gd name="connsiteY828" fmla="*/ 1207382 h 5094353"/>
              <a:gd name="connsiteX829" fmla="*/ 4722902 w 5495422"/>
              <a:gd name="connsiteY829" fmla="*/ 1207382 h 5094353"/>
              <a:gd name="connsiteX830" fmla="*/ 4758016 w 5495422"/>
              <a:gd name="connsiteY830" fmla="*/ 1154617 h 5094353"/>
              <a:gd name="connsiteX831" fmla="*/ 4775574 w 5495422"/>
              <a:gd name="connsiteY831" fmla="*/ 1172205 h 5094353"/>
              <a:gd name="connsiteX832" fmla="*/ 4775574 w 5495422"/>
              <a:gd name="connsiteY832" fmla="*/ 1143625 h 5094353"/>
              <a:gd name="connsiteX833" fmla="*/ 4775574 w 5495422"/>
              <a:gd name="connsiteY833" fmla="*/ 1137029 h 5094353"/>
              <a:gd name="connsiteX834" fmla="*/ 4775574 w 5495422"/>
              <a:gd name="connsiteY834" fmla="*/ 1101853 h 5094353"/>
              <a:gd name="connsiteX835" fmla="*/ 4793131 w 5495422"/>
              <a:gd name="connsiteY835" fmla="*/ 1224970 h 5094353"/>
              <a:gd name="connsiteX836" fmla="*/ 4828246 w 5495422"/>
              <a:gd name="connsiteY836" fmla="*/ 1260146 h 5094353"/>
              <a:gd name="connsiteX837" fmla="*/ 4863360 w 5495422"/>
              <a:gd name="connsiteY837" fmla="*/ 1172205 h 5094353"/>
              <a:gd name="connsiteX838" fmla="*/ 4951146 w 5495422"/>
              <a:gd name="connsiteY838" fmla="*/ 1101853 h 5094353"/>
              <a:gd name="connsiteX839" fmla="*/ 4951146 w 5495422"/>
              <a:gd name="connsiteY839" fmla="*/ 1154617 h 5094353"/>
              <a:gd name="connsiteX840" fmla="*/ 4916032 w 5495422"/>
              <a:gd name="connsiteY840" fmla="*/ 1154617 h 5094353"/>
              <a:gd name="connsiteX841" fmla="*/ 4933590 w 5495422"/>
              <a:gd name="connsiteY841" fmla="*/ 1242558 h 5094353"/>
              <a:gd name="connsiteX842" fmla="*/ 4898474 w 5495422"/>
              <a:gd name="connsiteY842" fmla="*/ 1242558 h 5094353"/>
              <a:gd name="connsiteX843" fmla="*/ 4898474 w 5495422"/>
              <a:gd name="connsiteY843" fmla="*/ 1295322 h 5094353"/>
              <a:gd name="connsiteX844" fmla="*/ 4916032 w 5495422"/>
              <a:gd name="connsiteY844" fmla="*/ 1295322 h 5094353"/>
              <a:gd name="connsiteX845" fmla="*/ 4968704 w 5495422"/>
              <a:gd name="connsiteY845" fmla="*/ 1295322 h 5094353"/>
              <a:gd name="connsiteX846" fmla="*/ 4933590 w 5495422"/>
              <a:gd name="connsiteY846" fmla="*/ 1242558 h 5094353"/>
              <a:gd name="connsiteX847" fmla="*/ 4986261 w 5495422"/>
              <a:gd name="connsiteY847" fmla="*/ 1172205 h 5094353"/>
              <a:gd name="connsiteX848" fmla="*/ 5021376 w 5495422"/>
              <a:gd name="connsiteY848" fmla="*/ 1295322 h 5094353"/>
              <a:gd name="connsiteX849" fmla="*/ 5003818 w 5495422"/>
              <a:gd name="connsiteY849" fmla="*/ 1365675 h 5094353"/>
              <a:gd name="connsiteX850" fmla="*/ 4986261 w 5495422"/>
              <a:gd name="connsiteY850" fmla="*/ 1312910 h 5094353"/>
              <a:gd name="connsiteX851" fmla="*/ 4933590 w 5495422"/>
              <a:gd name="connsiteY851" fmla="*/ 1365675 h 5094353"/>
              <a:gd name="connsiteX852" fmla="*/ 5056490 w 5495422"/>
              <a:gd name="connsiteY852" fmla="*/ 1365675 h 5094353"/>
              <a:gd name="connsiteX853" fmla="*/ 5074048 w 5495422"/>
              <a:gd name="connsiteY853" fmla="*/ 1418439 h 5094353"/>
              <a:gd name="connsiteX854" fmla="*/ 5091604 w 5495422"/>
              <a:gd name="connsiteY854" fmla="*/ 1330498 h 5094353"/>
              <a:gd name="connsiteX855" fmla="*/ 5038933 w 5495422"/>
              <a:gd name="connsiteY855" fmla="*/ 1365675 h 5094353"/>
              <a:gd name="connsiteX856" fmla="*/ 5056490 w 5495422"/>
              <a:gd name="connsiteY856" fmla="*/ 1224970 h 5094353"/>
              <a:gd name="connsiteX857" fmla="*/ 5003818 w 5495422"/>
              <a:gd name="connsiteY857" fmla="*/ 1207382 h 5094353"/>
              <a:gd name="connsiteX858" fmla="*/ 5021376 w 5495422"/>
              <a:gd name="connsiteY858" fmla="*/ 1137029 h 5094353"/>
              <a:gd name="connsiteX859" fmla="*/ 5056490 w 5495422"/>
              <a:gd name="connsiteY859" fmla="*/ 1154617 h 5094353"/>
              <a:gd name="connsiteX860" fmla="*/ 5056490 w 5495422"/>
              <a:gd name="connsiteY860" fmla="*/ 1101853 h 5094353"/>
              <a:gd name="connsiteX861" fmla="*/ 5091604 w 5495422"/>
              <a:gd name="connsiteY861" fmla="*/ 1084265 h 5094353"/>
              <a:gd name="connsiteX862" fmla="*/ 5109162 w 5495422"/>
              <a:gd name="connsiteY862" fmla="*/ 1260146 h 5094353"/>
              <a:gd name="connsiteX863" fmla="*/ 5126719 w 5495422"/>
              <a:gd name="connsiteY863" fmla="*/ 1295322 h 5094353"/>
              <a:gd name="connsiteX864" fmla="*/ 5161834 w 5495422"/>
              <a:gd name="connsiteY864" fmla="*/ 1295322 h 5094353"/>
              <a:gd name="connsiteX865" fmla="*/ 5196948 w 5495422"/>
              <a:gd name="connsiteY865" fmla="*/ 1418439 h 5094353"/>
              <a:gd name="connsiteX866" fmla="*/ 5196948 w 5495422"/>
              <a:gd name="connsiteY866" fmla="*/ 1295322 h 5094353"/>
              <a:gd name="connsiteX867" fmla="*/ 5214506 w 5495422"/>
              <a:gd name="connsiteY867" fmla="*/ 1295322 h 5094353"/>
              <a:gd name="connsiteX868" fmla="*/ 5214506 w 5495422"/>
              <a:gd name="connsiteY868" fmla="*/ 1383263 h 5094353"/>
              <a:gd name="connsiteX869" fmla="*/ 5232062 w 5495422"/>
              <a:gd name="connsiteY869" fmla="*/ 1471203 h 5094353"/>
              <a:gd name="connsiteX870" fmla="*/ 5284734 w 5495422"/>
              <a:gd name="connsiteY870" fmla="*/ 1506379 h 5094353"/>
              <a:gd name="connsiteX871" fmla="*/ 5284734 w 5495422"/>
              <a:gd name="connsiteY871" fmla="*/ 1611908 h 5094353"/>
              <a:gd name="connsiteX872" fmla="*/ 5214506 w 5495422"/>
              <a:gd name="connsiteY872" fmla="*/ 1523968 h 5094353"/>
              <a:gd name="connsiteX873" fmla="*/ 5214506 w 5495422"/>
              <a:gd name="connsiteY873" fmla="*/ 1629496 h 5094353"/>
              <a:gd name="connsiteX874" fmla="*/ 5302292 w 5495422"/>
              <a:gd name="connsiteY874" fmla="*/ 1647084 h 5094353"/>
              <a:gd name="connsiteX875" fmla="*/ 5267177 w 5495422"/>
              <a:gd name="connsiteY875" fmla="*/ 1629496 h 5094353"/>
              <a:gd name="connsiteX876" fmla="*/ 5267177 w 5495422"/>
              <a:gd name="connsiteY876" fmla="*/ 1664672 h 5094353"/>
              <a:gd name="connsiteX877" fmla="*/ 5302292 w 5495422"/>
              <a:gd name="connsiteY877" fmla="*/ 1699849 h 5094353"/>
              <a:gd name="connsiteX878" fmla="*/ 5319849 w 5495422"/>
              <a:gd name="connsiteY878" fmla="*/ 1664672 h 5094353"/>
              <a:gd name="connsiteX879" fmla="*/ 5354964 w 5495422"/>
              <a:gd name="connsiteY879" fmla="*/ 1735025 h 5094353"/>
              <a:gd name="connsiteX880" fmla="*/ 5319849 w 5495422"/>
              <a:gd name="connsiteY880" fmla="*/ 1717437 h 5094353"/>
              <a:gd name="connsiteX881" fmla="*/ 5354964 w 5495422"/>
              <a:gd name="connsiteY881" fmla="*/ 1735025 h 5094353"/>
              <a:gd name="connsiteX882" fmla="*/ 5354964 w 5495422"/>
              <a:gd name="connsiteY882" fmla="*/ 1770201 h 5094353"/>
              <a:gd name="connsiteX883" fmla="*/ 5267177 w 5495422"/>
              <a:gd name="connsiteY883" fmla="*/ 1805377 h 5094353"/>
              <a:gd name="connsiteX884" fmla="*/ 5319849 w 5495422"/>
              <a:gd name="connsiteY884" fmla="*/ 1805377 h 5094353"/>
              <a:gd name="connsiteX885" fmla="*/ 5319849 w 5495422"/>
              <a:gd name="connsiteY885" fmla="*/ 1858142 h 5094353"/>
              <a:gd name="connsiteX886" fmla="*/ 5337406 w 5495422"/>
              <a:gd name="connsiteY886" fmla="*/ 1893318 h 5094353"/>
              <a:gd name="connsiteX887" fmla="*/ 5425192 w 5495422"/>
              <a:gd name="connsiteY887" fmla="*/ 1805377 h 5094353"/>
              <a:gd name="connsiteX888" fmla="*/ 5407635 w 5495422"/>
              <a:gd name="connsiteY888" fmla="*/ 1752613 h 5094353"/>
              <a:gd name="connsiteX889" fmla="*/ 5442750 w 5495422"/>
              <a:gd name="connsiteY889" fmla="*/ 1664672 h 5094353"/>
              <a:gd name="connsiteX890" fmla="*/ 5495422 w 5495422"/>
              <a:gd name="connsiteY890" fmla="*/ 1822965 h 5094353"/>
              <a:gd name="connsiteX891" fmla="*/ 5425192 w 5495422"/>
              <a:gd name="connsiteY891" fmla="*/ 1840553 h 5094353"/>
              <a:gd name="connsiteX892" fmla="*/ 5477864 w 5495422"/>
              <a:gd name="connsiteY892" fmla="*/ 1875730 h 5094353"/>
              <a:gd name="connsiteX893" fmla="*/ 5477864 w 5495422"/>
              <a:gd name="connsiteY893" fmla="*/ 1910906 h 5094353"/>
              <a:gd name="connsiteX894" fmla="*/ 5390078 w 5495422"/>
              <a:gd name="connsiteY894" fmla="*/ 1998846 h 5094353"/>
              <a:gd name="connsiteX895" fmla="*/ 5407635 w 5495422"/>
              <a:gd name="connsiteY895" fmla="*/ 2016435 h 5094353"/>
              <a:gd name="connsiteX896" fmla="*/ 5442750 w 5495422"/>
              <a:gd name="connsiteY896" fmla="*/ 1998846 h 5094353"/>
              <a:gd name="connsiteX897" fmla="*/ 5425192 w 5495422"/>
              <a:gd name="connsiteY897" fmla="*/ 2051611 h 5094353"/>
              <a:gd name="connsiteX898" fmla="*/ 5477864 w 5495422"/>
              <a:gd name="connsiteY898" fmla="*/ 2069199 h 5094353"/>
              <a:gd name="connsiteX899" fmla="*/ 5477864 w 5495422"/>
              <a:gd name="connsiteY899" fmla="*/ 2104375 h 5094353"/>
              <a:gd name="connsiteX900" fmla="*/ 5460307 w 5495422"/>
              <a:gd name="connsiteY900" fmla="*/ 2069199 h 5094353"/>
              <a:gd name="connsiteX901" fmla="*/ 5390078 w 5495422"/>
              <a:gd name="connsiteY901" fmla="*/ 2192316 h 5094353"/>
              <a:gd name="connsiteX902" fmla="*/ 5425192 w 5495422"/>
              <a:gd name="connsiteY902" fmla="*/ 2227492 h 5094353"/>
              <a:gd name="connsiteX903" fmla="*/ 5425192 w 5495422"/>
              <a:gd name="connsiteY903" fmla="*/ 2297844 h 5094353"/>
              <a:gd name="connsiteX904" fmla="*/ 5407635 w 5495422"/>
              <a:gd name="connsiteY904" fmla="*/ 2280256 h 5094353"/>
              <a:gd name="connsiteX905" fmla="*/ 5372520 w 5495422"/>
              <a:gd name="connsiteY905" fmla="*/ 2333020 h 5094353"/>
              <a:gd name="connsiteX906" fmla="*/ 5390078 w 5495422"/>
              <a:gd name="connsiteY906" fmla="*/ 2368197 h 5094353"/>
              <a:gd name="connsiteX907" fmla="*/ 5442750 w 5495422"/>
              <a:gd name="connsiteY907" fmla="*/ 2368197 h 5094353"/>
              <a:gd name="connsiteX908" fmla="*/ 5442750 w 5495422"/>
              <a:gd name="connsiteY908" fmla="*/ 2438549 h 5094353"/>
              <a:gd name="connsiteX909" fmla="*/ 5407635 w 5495422"/>
              <a:gd name="connsiteY909" fmla="*/ 2438549 h 5094353"/>
              <a:gd name="connsiteX910" fmla="*/ 5442750 w 5495422"/>
              <a:gd name="connsiteY910" fmla="*/ 2473725 h 5094353"/>
              <a:gd name="connsiteX911" fmla="*/ 5407635 w 5495422"/>
              <a:gd name="connsiteY911" fmla="*/ 2561666 h 5094353"/>
              <a:gd name="connsiteX912" fmla="*/ 5354964 w 5495422"/>
              <a:gd name="connsiteY912" fmla="*/ 2702371 h 5094353"/>
              <a:gd name="connsiteX913" fmla="*/ 5372520 w 5495422"/>
              <a:gd name="connsiteY913" fmla="*/ 2632018 h 5094353"/>
              <a:gd name="connsiteX914" fmla="*/ 5354964 w 5495422"/>
              <a:gd name="connsiteY914" fmla="*/ 2632018 h 5094353"/>
              <a:gd name="connsiteX915" fmla="*/ 5354964 w 5495422"/>
              <a:gd name="connsiteY915" fmla="*/ 2667194 h 5094353"/>
              <a:gd name="connsiteX916" fmla="*/ 5249620 w 5495422"/>
              <a:gd name="connsiteY916" fmla="*/ 2702371 h 5094353"/>
              <a:gd name="connsiteX917" fmla="*/ 5372520 w 5495422"/>
              <a:gd name="connsiteY917" fmla="*/ 2755135 h 5094353"/>
              <a:gd name="connsiteX918" fmla="*/ 5354964 w 5495422"/>
              <a:gd name="connsiteY918" fmla="*/ 2772723 h 5094353"/>
              <a:gd name="connsiteX919" fmla="*/ 5372520 w 5495422"/>
              <a:gd name="connsiteY919" fmla="*/ 2807899 h 5094353"/>
              <a:gd name="connsiteX920" fmla="*/ 5302292 w 5495422"/>
              <a:gd name="connsiteY920" fmla="*/ 2807899 h 5094353"/>
              <a:gd name="connsiteX921" fmla="*/ 5372520 w 5495422"/>
              <a:gd name="connsiteY921" fmla="*/ 2843075 h 5094353"/>
              <a:gd name="connsiteX922" fmla="*/ 5407635 w 5495422"/>
              <a:gd name="connsiteY922" fmla="*/ 2948604 h 5094353"/>
              <a:gd name="connsiteX923" fmla="*/ 5390078 w 5495422"/>
              <a:gd name="connsiteY923" fmla="*/ 2931016 h 5094353"/>
              <a:gd name="connsiteX924" fmla="*/ 5372520 w 5495422"/>
              <a:gd name="connsiteY924" fmla="*/ 2966192 h 5094353"/>
              <a:gd name="connsiteX925" fmla="*/ 5337406 w 5495422"/>
              <a:gd name="connsiteY925" fmla="*/ 2931016 h 5094353"/>
              <a:gd name="connsiteX926" fmla="*/ 5354964 w 5495422"/>
              <a:gd name="connsiteY926" fmla="*/ 2948604 h 5094353"/>
              <a:gd name="connsiteX927" fmla="*/ 5284734 w 5495422"/>
              <a:gd name="connsiteY927" fmla="*/ 2895840 h 5094353"/>
              <a:gd name="connsiteX928" fmla="*/ 5267177 w 5495422"/>
              <a:gd name="connsiteY928" fmla="*/ 2983780 h 5094353"/>
              <a:gd name="connsiteX929" fmla="*/ 5267177 w 5495422"/>
              <a:gd name="connsiteY929" fmla="*/ 2825487 h 5094353"/>
              <a:gd name="connsiteX930" fmla="*/ 5232062 w 5495422"/>
              <a:gd name="connsiteY930" fmla="*/ 2790311 h 5094353"/>
              <a:gd name="connsiteX931" fmla="*/ 5161834 w 5495422"/>
              <a:gd name="connsiteY931" fmla="*/ 2825487 h 5094353"/>
              <a:gd name="connsiteX932" fmla="*/ 5144276 w 5495422"/>
              <a:gd name="connsiteY932" fmla="*/ 2790311 h 5094353"/>
              <a:gd name="connsiteX933" fmla="*/ 5179391 w 5495422"/>
              <a:gd name="connsiteY933" fmla="*/ 2772723 h 5094353"/>
              <a:gd name="connsiteX934" fmla="*/ 5161834 w 5495422"/>
              <a:gd name="connsiteY934" fmla="*/ 2737547 h 5094353"/>
              <a:gd name="connsiteX935" fmla="*/ 5144276 w 5495422"/>
              <a:gd name="connsiteY935" fmla="*/ 2825487 h 5094353"/>
              <a:gd name="connsiteX936" fmla="*/ 5179391 w 5495422"/>
              <a:gd name="connsiteY936" fmla="*/ 2843075 h 5094353"/>
              <a:gd name="connsiteX937" fmla="*/ 5179391 w 5495422"/>
              <a:gd name="connsiteY937" fmla="*/ 2931016 h 5094353"/>
              <a:gd name="connsiteX938" fmla="*/ 5144276 w 5495422"/>
              <a:gd name="connsiteY938" fmla="*/ 2931016 h 5094353"/>
              <a:gd name="connsiteX939" fmla="*/ 5144276 w 5495422"/>
              <a:gd name="connsiteY939" fmla="*/ 2878252 h 5094353"/>
              <a:gd name="connsiteX940" fmla="*/ 5126719 w 5495422"/>
              <a:gd name="connsiteY940" fmla="*/ 2878252 h 5094353"/>
              <a:gd name="connsiteX941" fmla="*/ 5109162 w 5495422"/>
              <a:gd name="connsiteY941" fmla="*/ 2966192 h 5094353"/>
              <a:gd name="connsiteX942" fmla="*/ 5196948 w 5495422"/>
              <a:gd name="connsiteY942" fmla="*/ 3036545 h 5094353"/>
              <a:gd name="connsiteX943" fmla="*/ 5161834 w 5495422"/>
              <a:gd name="connsiteY943" fmla="*/ 3054133 h 5094353"/>
              <a:gd name="connsiteX944" fmla="*/ 5144276 w 5495422"/>
              <a:gd name="connsiteY944" fmla="*/ 3018957 h 5094353"/>
              <a:gd name="connsiteX945" fmla="*/ 5109162 w 5495422"/>
              <a:gd name="connsiteY945" fmla="*/ 3212426 h 5094353"/>
              <a:gd name="connsiteX946" fmla="*/ 5126719 w 5495422"/>
              <a:gd name="connsiteY946" fmla="*/ 3142073 h 5094353"/>
              <a:gd name="connsiteX947" fmla="*/ 5161834 w 5495422"/>
              <a:gd name="connsiteY947" fmla="*/ 3106897 h 5094353"/>
              <a:gd name="connsiteX948" fmla="*/ 5179391 w 5495422"/>
              <a:gd name="connsiteY948" fmla="*/ 3159661 h 5094353"/>
              <a:gd name="connsiteX949" fmla="*/ 5214506 w 5495422"/>
              <a:gd name="connsiteY949" fmla="*/ 3089309 h 5094353"/>
              <a:gd name="connsiteX950" fmla="*/ 5302292 w 5495422"/>
              <a:gd name="connsiteY950" fmla="*/ 3089309 h 5094353"/>
              <a:gd name="connsiteX951" fmla="*/ 5284734 w 5495422"/>
              <a:gd name="connsiteY951" fmla="*/ 3071721 h 5094353"/>
              <a:gd name="connsiteX952" fmla="*/ 5319849 w 5495422"/>
              <a:gd name="connsiteY952" fmla="*/ 3054133 h 5094353"/>
              <a:gd name="connsiteX953" fmla="*/ 5319849 w 5495422"/>
              <a:gd name="connsiteY953" fmla="*/ 3106897 h 5094353"/>
              <a:gd name="connsiteX954" fmla="*/ 5372520 w 5495422"/>
              <a:gd name="connsiteY954" fmla="*/ 3106897 h 5094353"/>
              <a:gd name="connsiteX955" fmla="*/ 5337406 w 5495422"/>
              <a:gd name="connsiteY955" fmla="*/ 3212426 h 5094353"/>
              <a:gd name="connsiteX956" fmla="*/ 5354964 w 5495422"/>
              <a:gd name="connsiteY956" fmla="*/ 3230014 h 5094353"/>
              <a:gd name="connsiteX957" fmla="*/ 5302292 w 5495422"/>
              <a:gd name="connsiteY957" fmla="*/ 3282778 h 5094353"/>
              <a:gd name="connsiteX958" fmla="*/ 5354964 w 5495422"/>
              <a:gd name="connsiteY958" fmla="*/ 3300366 h 5094353"/>
              <a:gd name="connsiteX959" fmla="*/ 5319849 w 5495422"/>
              <a:gd name="connsiteY959" fmla="*/ 3300366 h 5094353"/>
              <a:gd name="connsiteX960" fmla="*/ 5302292 w 5495422"/>
              <a:gd name="connsiteY960" fmla="*/ 3353131 h 5094353"/>
              <a:gd name="connsiteX961" fmla="*/ 5390078 w 5495422"/>
              <a:gd name="connsiteY961" fmla="*/ 3282778 h 5094353"/>
              <a:gd name="connsiteX962" fmla="*/ 5407635 w 5495422"/>
              <a:gd name="connsiteY962" fmla="*/ 3388307 h 5094353"/>
              <a:gd name="connsiteX963" fmla="*/ 5337406 w 5495422"/>
              <a:gd name="connsiteY963" fmla="*/ 3441071 h 5094353"/>
              <a:gd name="connsiteX964" fmla="*/ 5390078 w 5495422"/>
              <a:gd name="connsiteY964" fmla="*/ 3458659 h 5094353"/>
              <a:gd name="connsiteX965" fmla="*/ 5354964 w 5495422"/>
              <a:gd name="connsiteY965" fmla="*/ 3687305 h 5094353"/>
              <a:gd name="connsiteX966" fmla="*/ 5302292 w 5495422"/>
              <a:gd name="connsiteY966" fmla="*/ 3634540 h 5094353"/>
              <a:gd name="connsiteX967" fmla="*/ 5232062 w 5495422"/>
              <a:gd name="connsiteY967" fmla="*/ 3669716 h 5094353"/>
              <a:gd name="connsiteX968" fmla="*/ 5161834 w 5495422"/>
              <a:gd name="connsiteY968" fmla="*/ 3581776 h 5094353"/>
              <a:gd name="connsiteX969" fmla="*/ 5179391 w 5495422"/>
              <a:gd name="connsiteY969" fmla="*/ 3546600 h 5094353"/>
              <a:gd name="connsiteX970" fmla="*/ 5144276 w 5495422"/>
              <a:gd name="connsiteY970" fmla="*/ 3511424 h 5094353"/>
              <a:gd name="connsiteX971" fmla="*/ 5144276 w 5495422"/>
              <a:gd name="connsiteY971" fmla="*/ 3599364 h 5094353"/>
              <a:gd name="connsiteX972" fmla="*/ 5126719 w 5495422"/>
              <a:gd name="connsiteY972" fmla="*/ 3476247 h 5094353"/>
              <a:gd name="connsiteX973" fmla="*/ 5109162 w 5495422"/>
              <a:gd name="connsiteY973" fmla="*/ 3581776 h 5094353"/>
              <a:gd name="connsiteX974" fmla="*/ 5091604 w 5495422"/>
              <a:gd name="connsiteY974" fmla="*/ 3511424 h 5094353"/>
              <a:gd name="connsiteX975" fmla="*/ 5074048 w 5495422"/>
              <a:gd name="connsiteY975" fmla="*/ 3652128 h 5094353"/>
              <a:gd name="connsiteX976" fmla="*/ 5144276 w 5495422"/>
              <a:gd name="connsiteY976" fmla="*/ 3634540 h 5094353"/>
              <a:gd name="connsiteX977" fmla="*/ 5126719 w 5495422"/>
              <a:gd name="connsiteY977" fmla="*/ 3704893 h 5094353"/>
              <a:gd name="connsiteX978" fmla="*/ 5144276 w 5495422"/>
              <a:gd name="connsiteY978" fmla="*/ 3669716 h 5094353"/>
              <a:gd name="connsiteX979" fmla="*/ 5176647 w 5495422"/>
              <a:gd name="connsiteY979" fmla="*/ 3685106 h 5094353"/>
              <a:gd name="connsiteX980" fmla="*/ 5197106 w 5495422"/>
              <a:gd name="connsiteY980" fmla="*/ 3677373 h 5094353"/>
              <a:gd name="connsiteX981" fmla="*/ 5192765 w 5495422"/>
              <a:gd name="connsiteY981" fmla="*/ 3680297 h 5094353"/>
              <a:gd name="connsiteX982" fmla="*/ 5161834 w 5495422"/>
              <a:gd name="connsiteY982" fmla="*/ 3704893 h 5094353"/>
              <a:gd name="connsiteX983" fmla="*/ 5091604 w 5495422"/>
              <a:gd name="connsiteY983" fmla="*/ 3722481 h 5094353"/>
              <a:gd name="connsiteX984" fmla="*/ 5097639 w 5495422"/>
              <a:gd name="connsiteY984" fmla="*/ 3740344 h 5094353"/>
              <a:gd name="connsiteX985" fmla="*/ 5105301 w 5495422"/>
              <a:gd name="connsiteY985" fmla="*/ 3743388 h 5094353"/>
              <a:gd name="connsiteX986" fmla="*/ 5098292 w 5495422"/>
              <a:gd name="connsiteY986" fmla="*/ 3749413 h 5094353"/>
              <a:gd name="connsiteX987" fmla="*/ 5074048 w 5495422"/>
              <a:gd name="connsiteY987" fmla="*/ 3722481 h 5094353"/>
              <a:gd name="connsiteX988" fmla="*/ 5109162 w 5495422"/>
              <a:gd name="connsiteY988" fmla="*/ 3880774 h 5094353"/>
              <a:gd name="connsiteX989" fmla="*/ 5074048 w 5495422"/>
              <a:gd name="connsiteY989" fmla="*/ 3845598 h 5094353"/>
              <a:gd name="connsiteX990" fmla="*/ 5038933 w 5495422"/>
              <a:gd name="connsiteY990" fmla="*/ 3880774 h 5094353"/>
              <a:gd name="connsiteX991" fmla="*/ 5056490 w 5495422"/>
              <a:gd name="connsiteY991" fmla="*/ 3863186 h 5094353"/>
              <a:gd name="connsiteX992" fmla="*/ 5056490 w 5495422"/>
              <a:gd name="connsiteY992" fmla="*/ 3898362 h 5094353"/>
              <a:gd name="connsiteX993" fmla="*/ 4986261 w 5495422"/>
              <a:gd name="connsiteY993" fmla="*/ 3880774 h 5094353"/>
              <a:gd name="connsiteX994" fmla="*/ 4986261 w 5495422"/>
              <a:gd name="connsiteY994" fmla="*/ 3915950 h 5094353"/>
              <a:gd name="connsiteX995" fmla="*/ 5021376 w 5495422"/>
              <a:gd name="connsiteY995" fmla="*/ 3915950 h 5094353"/>
              <a:gd name="connsiteX996" fmla="*/ 5038933 w 5495422"/>
              <a:gd name="connsiteY996" fmla="*/ 3951126 h 5094353"/>
              <a:gd name="connsiteX997" fmla="*/ 5038933 w 5495422"/>
              <a:gd name="connsiteY997" fmla="*/ 3968714 h 5094353"/>
              <a:gd name="connsiteX998" fmla="*/ 4986261 w 5495422"/>
              <a:gd name="connsiteY998" fmla="*/ 3968714 h 5094353"/>
              <a:gd name="connsiteX999" fmla="*/ 4933590 w 5495422"/>
              <a:gd name="connsiteY999" fmla="*/ 4021479 h 5094353"/>
              <a:gd name="connsiteX1000" fmla="*/ 4951146 w 5495422"/>
              <a:gd name="connsiteY1000" fmla="*/ 4091831 h 5094353"/>
              <a:gd name="connsiteX1001" fmla="*/ 4828246 w 5495422"/>
              <a:gd name="connsiteY1001" fmla="*/ 4074243 h 5094353"/>
              <a:gd name="connsiteX1002" fmla="*/ 4793131 w 5495422"/>
              <a:gd name="connsiteY1002" fmla="*/ 4109419 h 5094353"/>
              <a:gd name="connsiteX1003" fmla="*/ 4845803 w 5495422"/>
              <a:gd name="connsiteY1003" fmla="*/ 4144595 h 5094353"/>
              <a:gd name="connsiteX1004" fmla="*/ 4845803 w 5495422"/>
              <a:gd name="connsiteY1004" fmla="*/ 4197360 h 5094353"/>
              <a:gd name="connsiteX1005" fmla="*/ 4740460 w 5495422"/>
              <a:gd name="connsiteY1005" fmla="*/ 4197360 h 5094353"/>
              <a:gd name="connsiteX1006" fmla="*/ 4617558 w 5495422"/>
              <a:gd name="connsiteY1006" fmla="*/ 4250124 h 5094353"/>
              <a:gd name="connsiteX1007" fmla="*/ 4600002 w 5495422"/>
              <a:gd name="connsiteY1007" fmla="*/ 4338065 h 5094353"/>
              <a:gd name="connsiteX1008" fmla="*/ 4617558 w 5495422"/>
              <a:gd name="connsiteY1008" fmla="*/ 4355653 h 5094353"/>
              <a:gd name="connsiteX1009" fmla="*/ 4652673 w 5495422"/>
              <a:gd name="connsiteY1009" fmla="*/ 4320477 h 5094353"/>
              <a:gd name="connsiteX1010" fmla="*/ 4564887 w 5495422"/>
              <a:gd name="connsiteY1010" fmla="*/ 4373241 h 5094353"/>
              <a:gd name="connsiteX1011" fmla="*/ 4582444 w 5495422"/>
              <a:gd name="connsiteY1011" fmla="*/ 4408417 h 5094353"/>
              <a:gd name="connsiteX1012" fmla="*/ 4494658 w 5495422"/>
              <a:gd name="connsiteY1012" fmla="*/ 4426005 h 5094353"/>
              <a:gd name="connsiteX1013" fmla="*/ 4529772 w 5495422"/>
              <a:gd name="connsiteY1013" fmla="*/ 4461181 h 5094353"/>
              <a:gd name="connsiteX1014" fmla="*/ 4459544 w 5495422"/>
              <a:gd name="connsiteY1014" fmla="*/ 4513946 h 5094353"/>
              <a:gd name="connsiteX1015" fmla="*/ 4477100 w 5495422"/>
              <a:gd name="connsiteY1015" fmla="*/ 4513946 h 5094353"/>
              <a:gd name="connsiteX1016" fmla="*/ 4494658 w 5495422"/>
              <a:gd name="connsiteY1016" fmla="*/ 4549122 h 5094353"/>
              <a:gd name="connsiteX1017" fmla="*/ 4406872 w 5495422"/>
              <a:gd name="connsiteY1017" fmla="*/ 4566710 h 5094353"/>
              <a:gd name="connsiteX1018" fmla="*/ 4424429 w 5495422"/>
              <a:gd name="connsiteY1018" fmla="*/ 4601886 h 5094353"/>
              <a:gd name="connsiteX1019" fmla="*/ 4406872 w 5495422"/>
              <a:gd name="connsiteY1019" fmla="*/ 4637062 h 5094353"/>
              <a:gd name="connsiteX1020" fmla="*/ 4336642 w 5495422"/>
              <a:gd name="connsiteY1020" fmla="*/ 4619474 h 5094353"/>
              <a:gd name="connsiteX1021" fmla="*/ 4424429 w 5495422"/>
              <a:gd name="connsiteY1021" fmla="*/ 4689827 h 5094353"/>
              <a:gd name="connsiteX1022" fmla="*/ 4424429 w 5495422"/>
              <a:gd name="connsiteY1022" fmla="*/ 4725003 h 5094353"/>
              <a:gd name="connsiteX1023" fmla="*/ 4354200 w 5495422"/>
              <a:gd name="connsiteY1023" fmla="*/ 4760179 h 5094353"/>
              <a:gd name="connsiteX1024" fmla="*/ 4336642 w 5495422"/>
              <a:gd name="connsiteY1024" fmla="*/ 4725003 h 5094353"/>
              <a:gd name="connsiteX1025" fmla="*/ 4389314 w 5495422"/>
              <a:gd name="connsiteY1025" fmla="*/ 4689827 h 5094353"/>
              <a:gd name="connsiteX1026" fmla="*/ 4336642 w 5495422"/>
              <a:gd name="connsiteY1026" fmla="*/ 4672239 h 5094353"/>
              <a:gd name="connsiteX1027" fmla="*/ 4354200 w 5495422"/>
              <a:gd name="connsiteY1027" fmla="*/ 4654651 h 5094353"/>
              <a:gd name="connsiteX1028" fmla="*/ 4319086 w 5495422"/>
              <a:gd name="connsiteY1028" fmla="*/ 4619474 h 5094353"/>
              <a:gd name="connsiteX1029" fmla="*/ 4319086 w 5495422"/>
              <a:gd name="connsiteY1029" fmla="*/ 4654651 h 5094353"/>
              <a:gd name="connsiteX1030" fmla="*/ 4248856 w 5495422"/>
              <a:gd name="connsiteY1030" fmla="*/ 4619474 h 5094353"/>
              <a:gd name="connsiteX1031" fmla="*/ 4196184 w 5495422"/>
              <a:gd name="connsiteY1031" fmla="*/ 4619474 h 5094353"/>
              <a:gd name="connsiteX1032" fmla="*/ 4248856 w 5495422"/>
              <a:gd name="connsiteY1032" fmla="*/ 4637062 h 5094353"/>
              <a:gd name="connsiteX1033" fmla="*/ 4301528 w 5495422"/>
              <a:gd name="connsiteY1033" fmla="*/ 4689827 h 5094353"/>
              <a:gd name="connsiteX1034" fmla="*/ 4266414 w 5495422"/>
              <a:gd name="connsiteY1034" fmla="*/ 4742591 h 5094353"/>
              <a:gd name="connsiteX1035" fmla="*/ 4301528 w 5495422"/>
              <a:gd name="connsiteY1035" fmla="*/ 4760179 h 5094353"/>
              <a:gd name="connsiteX1036" fmla="*/ 4231299 w 5495422"/>
              <a:gd name="connsiteY1036" fmla="*/ 4848120 h 5094353"/>
              <a:gd name="connsiteX1037" fmla="*/ 4196184 w 5495422"/>
              <a:gd name="connsiteY1037" fmla="*/ 4848120 h 5094353"/>
              <a:gd name="connsiteX1038" fmla="*/ 4213742 w 5495422"/>
              <a:gd name="connsiteY1038" fmla="*/ 4865708 h 5094353"/>
              <a:gd name="connsiteX1039" fmla="*/ 4125956 w 5495422"/>
              <a:gd name="connsiteY1039" fmla="*/ 4830532 h 5094353"/>
              <a:gd name="connsiteX1040" fmla="*/ 4073284 w 5495422"/>
              <a:gd name="connsiteY1040" fmla="*/ 4689827 h 5094353"/>
              <a:gd name="connsiteX1041" fmla="*/ 4108398 w 5495422"/>
              <a:gd name="connsiteY1041" fmla="*/ 4725003 h 5094353"/>
              <a:gd name="connsiteX1042" fmla="*/ 4161070 w 5495422"/>
              <a:gd name="connsiteY1042" fmla="*/ 4689827 h 5094353"/>
              <a:gd name="connsiteX1043" fmla="*/ 4161070 w 5495422"/>
              <a:gd name="connsiteY1043" fmla="*/ 4619474 h 5094353"/>
              <a:gd name="connsiteX1044" fmla="*/ 4108398 w 5495422"/>
              <a:gd name="connsiteY1044" fmla="*/ 4619474 h 5094353"/>
              <a:gd name="connsiteX1045" fmla="*/ 4090841 w 5495422"/>
              <a:gd name="connsiteY1045" fmla="*/ 4654651 h 5094353"/>
              <a:gd name="connsiteX1046" fmla="*/ 3932826 w 5495422"/>
              <a:gd name="connsiteY1046" fmla="*/ 4478770 h 5094353"/>
              <a:gd name="connsiteX1047" fmla="*/ 3880154 w 5495422"/>
              <a:gd name="connsiteY1047" fmla="*/ 4478770 h 5094353"/>
              <a:gd name="connsiteX1048" fmla="*/ 3915268 w 5495422"/>
              <a:gd name="connsiteY1048" fmla="*/ 4461181 h 5094353"/>
              <a:gd name="connsiteX1049" fmla="*/ 3880154 w 5495422"/>
              <a:gd name="connsiteY1049" fmla="*/ 4390829 h 5094353"/>
              <a:gd name="connsiteX1050" fmla="*/ 3985497 w 5495422"/>
              <a:gd name="connsiteY1050" fmla="*/ 4496358 h 5094353"/>
              <a:gd name="connsiteX1051" fmla="*/ 3932826 w 5495422"/>
              <a:gd name="connsiteY1051" fmla="*/ 4320477 h 5094353"/>
              <a:gd name="connsiteX1052" fmla="*/ 3932826 w 5495422"/>
              <a:gd name="connsiteY1052" fmla="*/ 4426005 h 5094353"/>
              <a:gd name="connsiteX1053" fmla="*/ 3880154 w 5495422"/>
              <a:gd name="connsiteY1053" fmla="*/ 4390829 h 5094353"/>
              <a:gd name="connsiteX1054" fmla="*/ 3845039 w 5495422"/>
              <a:gd name="connsiteY1054" fmla="*/ 4461181 h 5094353"/>
              <a:gd name="connsiteX1055" fmla="*/ 3809925 w 5495422"/>
              <a:gd name="connsiteY1055" fmla="*/ 4478770 h 5094353"/>
              <a:gd name="connsiteX1056" fmla="*/ 3722138 w 5495422"/>
              <a:gd name="connsiteY1056" fmla="*/ 4478770 h 5094353"/>
              <a:gd name="connsiteX1057" fmla="*/ 3722138 w 5495422"/>
              <a:gd name="connsiteY1057" fmla="*/ 4513946 h 5094353"/>
              <a:gd name="connsiteX1058" fmla="*/ 3792368 w 5495422"/>
              <a:gd name="connsiteY1058" fmla="*/ 4478770 h 5094353"/>
              <a:gd name="connsiteX1059" fmla="*/ 3792368 w 5495422"/>
              <a:gd name="connsiteY1059" fmla="*/ 4654651 h 5094353"/>
              <a:gd name="connsiteX1060" fmla="*/ 3757253 w 5495422"/>
              <a:gd name="connsiteY1060" fmla="*/ 4725003 h 5094353"/>
              <a:gd name="connsiteX1061" fmla="*/ 3687024 w 5495422"/>
              <a:gd name="connsiteY1061" fmla="*/ 4760179 h 5094353"/>
              <a:gd name="connsiteX1062" fmla="*/ 3634352 w 5495422"/>
              <a:gd name="connsiteY1062" fmla="*/ 4672239 h 5094353"/>
              <a:gd name="connsiteX1063" fmla="*/ 3669467 w 5495422"/>
              <a:gd name="connsiteY1063" fmla="*/ 4654651 h 5094353"/>
              <a:gd name="connsiteX1064" fmla="*/ 3687024 w 5495422"/>
              <a:gd name="connsiteY1064" fmla="*/ 4549122 h 5094353"/>
              <a:gd name="connsiteX1065" fmla="*/ 3722138 w 5495422"/>
              <a:gd name="connsiteY1065" fmla="*/ 4549122 h 5094353"/>
              <a:gd name="connsiteX1066" fmla="*/ 3704581 w 5495422"/>
              <a:gd name="connsiteY1066" fmla="*/ 4496358 h 5094353"/>
              <a:gd name="connsiteX1067" fmla="*/ 3564123 w 5495422"/>
              <a:gd name="connsiteY1067" fmla="*/ 4619474 h 5094353"/>
              <a:gd name="connsiteX1068" fmla="*/ 3511452 w 5495422"/>
              <a:gd name="connsiteY1068" fmla="*/ 4654651 h 5094353"/>
              <a:gd name="connsiteX1069" fmla="*/ 3493894 w 5495422"/>
              <a:gd name="connsiteY1069" fmla="*/ 4637062 h 5094353"/>
              <a:gd name="connsiteX1070" fmla="*/ 3283207 w 5495422"/>
              <a:gd name="connsiteY1070" fmla="*/ 4760179 h 5094353"/>
              <a:gd name="connsiteX1071" fmla="*/ 3248092 w 5495422"/>
              <a:gd name="connsiteY1071" fmla="*/ 4777767 h 5094353"/>
              <a:gd name="connsiteX1072" fmla="*/ 3248092 w 5495422"/>
              <a:gd name="connsiteY1072" fmla="*/ 4865708 h 5094353"/>
              <a:gd name="connsiteX1073" fmla="*/ 3195421 w 5495422"/>
              <a:gd name="connsiteY1073" fmla="*/ 4918472 h 5094353"/>
              <a:gd name="connsiteX1074" fmla="*/ 3142749 w 5495422"/>
              <a:gd name="connsiteY1074" fmla="*/ 4918472 h 5094353"/>
              <a:gd name="connsiteX1075" fmla="*/ 3125192 w 5495422"/>
              <a:gd name="connsiteY1075" fmla="*/ 4865708 h 5094353"/>
              <a:gd name="connsiteX1076" fmla="*/ 3107634 w 5495422"/>
              <a:gd name="connsiteY1076" fmla="*/ 4988825 h 5094353"/>
              <a:gd name="connsiteX1077" fmla="*/ 3142749 w 5495422"/>
              <a:gd name="connsiteY1077" fmla="*/ 4988825 h 5094353"/>
              <a:gd name="connsiteX1078" fmla="*/ 3072520 w 5495422"/>
              <a:gd name="connsiteY1078" fmla="*/ 5024001 h 5094353"/>
              <a:gd name="connsiteX1079" fmla="*/ 3072520 w 5495422"/>
              <a:gd name="connsiteY1079" fmla="*/ 5006413 h 5094353"/>
              <a:gd name="connsiteX1080" fmla="*/ 3002291 w 5495422"/>
              <a:gd name="connsiteY1080" fmla="*/ 5024001 h 5094353"/>
              <a:gd name="connsiteX1081" fmla="*/ 2896948 w 5495422"/>
              <a:gd name="connsiteY1081" fmla="*/ 5094353 h 5094353"/>
              <a:gd name="connsiteX1082" fmla="*/ 2914505 w 5495422"/>
              <a:gd name="connsiteY1082" fmla="*/ 4971237 h 5094353"/>
              <a:gd name="connsiteX1083" fmla="*/ 2967176 w 5495422"/>
              <a:gd name="connsiteY1083" fmla="*/ 5006413 h 5094353"/>
              <a:gd name="connsiteX1084" fmla="*/ 2914505 w 5495422"/>
              <a:gd name="connsiteY1084" fmla="*/ 4865708 h 5094353"/>
              <a:gd name="connsiteX1085" fmla="*/ 2984734 w 5495422"/>
              <a:gd name="connsiteY1085" fmla="*/ 4953648 h 5094353"/>
              <a:gd name="connsiteX1086" fmla="*/ 3002291 w 5495422"/>
              <a:gd name="connsiteY1086" fmla="*/ 4883296 h 5094353"/>
              <a:gd name="connsiteX1087" fmla="*/ 3019848 w 5495422"/>
              <a:gd name="connsiteY1087" fmla="*/ 4848120 h 5094353"/>
              <a:gd name="connsiteX1088" fmla="*/ 3037406 w 5495422"/>
              <a:gd name="connsiteY1088" fmla="*/ 4883296 h 5094353"/>
              <a:gd name="connsiteX1089" fmla="*/ 3072520 w 5495422"/>
              <a:gd name="connsiteY1089" fmla="*/ 4865708 h 5094353"/>
              <a:gd name="connsiteX1090" fmla="*/ 3054963 w 5495422"/>
              <a:gd name="connsiteY1090" fmla="*/ 4777767 h 5094353"/>
              <a:gd name="connsiteX1091" fmla="*/ 3090077 w 5495422"/>
              <a:gd name="connsiteY1091" fmla="*/ 4830532 h 5094353"/>
              <a:gd name="connsiteX1092" fmla="*/ 3125192 w 5495422"/>
              <a:gd name="connsiteY1092" fmla="*/ 4760179 h 5094353"/>
              <a:gd name="connsiteX1093" fmla="*/ 2967176 w 5495422"/>
              <a:gd name="connsiteY1093" fmla="*/ 4725003 h 5094353"/>
              <a:gd name="connsiteX1094" fmla="*/ 2861833 w 5495422"/>
              <a:gd name="connsiteY1094" fmla="*/ 4777767 h 5094353"/>
              <a:gd name="connsiteX1095" fmla="*/ 2703818 w 5495422"/>
              <a:gd name="connsiteY1095" fmla="*/ 4777767 h 5094353"/>
              <a:gd name="connsiteX1096" fmla="*/ 2661845 w 5495422"/>
              <a:gd name="connsiteY1096" fmla="*/ 4755507 h 5094353"/>
              <a:gd name="connsiteX1097" fmla="*/ 2649946 w 5495422"/>
              <a:gd name="connsiteY1097" fmla="*/ 4757475 h 5094353"/>
              <a:gd name="connsiteX1098" fmla="*/ 2642367 w 5495422"/>
              <a:gd name="connsiteY1098" fmla="*/ 4740393 h 5094353"/>
              <a:gd name="connsiteX1099" fmla="*/ 2633588 w 5495422"/>
              <a:gd name="connsiteY1099" fmla="*/ 4707415 h 5094353"/>
              <a:gd name="connsiteX1100" fmla="*/ 2738932 w 5495422"/>
              <a:gd name="connsiteY1100" fmla="*/ 4689827 h 5094353"/>
              <a:gd name="connsiteX1101" fmla="*/ 2633588 w 5495422"/>
              <a:gd name="connsiteY1101" fmla="*/ 4689827 h 5094353"/>
              <a:gd name="connsiteX1102" fmla="*/ 2756489 w 5495422"/>
              <a:gd name="connsiteY1102" fmla="*/ 4654651 h 5094353"/>
              <a:gd name="connsiteX1103" fmla="*/ 2791604 w 5495422"/>
              <a:gd name="connsiteY1103" fmla="*/ 4619474 h 5094353"/>
              <a:gd name="connsiteX1104" fmla="*/ 2721375 w 5495422"/>
              <a:gd name="connsiteY1104" fmla="*/ 4654651 h 5094353"/>
              <a:gd name="connsiteX1105" fmla="*/ 2545802 w 5495422"/>
              <a:gd name="connsiteY1105" fmla="*/ 4654651 h 5094353"/>
              <a:gd name="connsiteX1106" fmla="*/ 2528245 w 5495422"/>
              <a:gd name="connsiteY1106" fmla="*/ 4725003 h 5094353"/>
              <a:gd name="connsiteX1107" fmla="*/ 2616031 w 5495422"/>
              <a:gd name="connsiteY1107" fmla="*/ 4707415 h 5094353"/>
              <a:gd name="connsiteX1108" fmla="*/ 2616031 w 5495422"/>
              <a:gd name="connsiteY1108" fmla="*/ 4777767 h 5094353"/>
              <a:gd name="connsiteX1109" fmla="*/ 2703818 w 5495422"/>
              <a:gd name="connsiteY1109" fmla="*/ 4760179 h 5094353"/>
              <a:gd name="connsiteX1110" fmla="*/ 2598474 w 5495422"/>
              <a:gd name="connsiteY1110" fmla="*/ 4795355 h 5094353"/>
              <a:gd name="connsiteX1111" fmla="*/ 2616031 w 5495422"/>
              <a:gd name="connsiteY1111" fmla="*/ 4865708 h 5094353"/>
              <a:gd name="connsiteX1112" fmla="*/ 2580917 w 5495422"/>
              <a:gd name="connsiteY1112" fmla="*/ 4795355 h 5094353"/>
              <a:gd name="connsiteX1113" fmla="*/ 2580917 w 5495422"/>
              <a:gd name="connsiteY1113" fmla="*/ 4900884 h 5094353"/>
              <a:gd name="connsiteX1114" fmla="*/ 2580917 w 5495422"/>
              <a:gd name="connsiteY1114" fmla="*/ 4865708 h 5094353"/>
              <a:gd name="connsiteX1115" fmla="*/ 2616031 w 5495422"/>
              <a:gd name="connsiteY1115" fmla="*/ 4918472 h 5094353"/>
              <a:gd name="connsiteX1116" fmla="*/ 2651146 w 5495422"/>
              <a:gd name="connsiteY1116" fmla="*/ 4883296 h 5094353"/>
              <a:gd name="connsiteX1117" fmla="*/ 2651146 w 5495422"/>
              <a:gd name="connsiteY1117" fmla="*/ 4953648 h 5094353"/>
              <a:gd name="connsiteX1118" fmla="*/ 2686260 w 5495422"/>
              <a:gd name="connsiteY1118" fmla="*/ 5006413 h 5094353"/>
              <a:gd name="connsiteX1119" fmla="*/ 2633588 w 5495422"/>
              <a:gd name="connsiteY1119" fmla="*/ 5006413 h 5094353"/>
              <a:gd name="connsiteX1120" fmla="*/ 2633588 w 5495422"/>
              <a:gd name="connsiteY1120" fmla="*/ 4971237 h 5094353"/>
              <a:gd name="connsiteX1121" fmla="*/ 2616031 w 5495422"/>
              <a:gd name="connsiteY1121" fmla="*/ 4988825 h 5094353"/>
              <a:gd name="connsiteX1122" fmla="*/ 2563360 w 5495422"/>
              <a:gd name="connsiteY1122" fmla="*/ 4971237 h 5094353"/>
              <a:gd name="connsiteX1123" fmla="*/ 2545802 w 5495422"/>
              <a:gd name="connsiteY1123" fmla="*/ 4936060 h 5094353"/>
              <a:gd name="connsiteX1124" fmla="*/ 2475573 w 5495422"/>
              <a:gd name="connsiteY1124" fmla="*/ 4883296 h 5094353"/>
              <a:gd name="connsiteX1125" fmla="*/ 2422902 w 5495422"/>
              <a:gd name="connsiteY1125" fmla="*/ 4971237 h 5094353"/>
              <a:gd name="connsiteX1126" fmla="*/ 2405344 w 5495422"/>
              <a:gd name="connsiteY1126" fmla="*/ 4865708 h 5094353"/>
              <a:gd name="connsiteX1127" fmla="*/ 2352672 w 5495422"/>
              <a:gd name="connsiteY1127" fmla="*/ 4848120 h 5094353"/>
              <a:gd name="connsiteX1128" fmla="*/ 2387787 w 5495422"/>
              <a:gd name="connsiteY1128" fmla="*/ 4918472 h 5094353"/>
              <a:gd name="connsiteX1129" fmla="*/ 2374619 w 5495422"/>
              <a:gd name="connsiteY1129" fmla="*/ 4951450 h 5094353"/>
              <a:gd name="connsiteX1130" fmla="*/ 2335774 w 5495422"/>
              <a:gd name="connsiteY1130" fmla="*/ 4970907 h 5094353"/>
              <a:gd name="connsiteX1131" fmla="*/ 2335393 w 5495422"/>
              <a:gd name="connsiteY1131" fmla="*/ 4970649 h 5094353"/>
              <a:gd name="connsiteX1132" fmla="*/ 2344717 w 5495422"/>
              <a:gd name="connsiteY1132" fmla="*/ 4950900 h 5094353"/>
              <a:gd name="connsiteX1133" fmla="*/ 2317558 w 5495422"/>
              <a:gd name="connsiteY1133" fmla="*/ 4936060 h 5094353"/>
              <a:gd name="connsiteX1134" fmla="*/ 2317558 w 5495422"/>
              <a:gd name="connsiteY1134" fmla="*/ 4918472 h 5094353"/>
              <a:gd name="connsiteX1135" fmla="*/ 2317558 w 5495422"/>
              <a:gd name="connsiteY1135" fmla="*/ 4988825 h 5094353"/>
              <a:gd name="connsiteX1136" fmla="*/ 2330177 w 5495422"/>
              <a:gd name="connsiteY1136" fmla="*/ 4967114 h 5094353"/>
              <a:gd name="connsiteX1137" fmla="*/ 2335393 w 5495422"/>
              <a:gd name="connsiteY1137" fmla="*/ 4970649 h 5094353"/>
              <a:gd name="connsiteX1138" fmla="*/ 2335115 w 5495422"/>
              <a:gd name="connsiteY1138" fmla="*/ 4971237 h 5094353"/>
              <a:gd name="connsiteX1139" fmla="*/ 2335774 w 5495422"/>
              <a:gd name="connsiteY1139" fmla="*/ 4970907 h 5094353"/>
              <a:gd name="connsiteX1140" fmla="*/ 2339504 w 5495422"/>
              <a:gd name="connsiteY1140" fmla="*/ 4973435 h 5094353"/>
              <a:gd name="connsiteX1141" fmla="*/ 2335115 w 5495422"/>
              <a:gd name="connsiteY1141" fmla="*/ 5024001 h 5094353"/>
              <a:gd name="connsiteX1142" fmla="*/ 2177100 w 5495422"/>
              <a:gd name="connsiteY1142" fmla="*/ 4953648 h 5094353"/>
              <a:gd name="connsiteX1143" fmla="*/ 2212215 w 5495422"/>
              <a:gd name="connsiteY1143" fmla="*/ 4953648 h 5094353"/>
              <a:gd name="connsiteX1144" fmla="*/ 2159543 w 5495422"/>
              <a:gd name="connsiteY1144" fmla="*/ 4971237 h 5094353"/>
              <a:gd name="connsiteX1145" fmla="*/ 2141985 w 5495422"/>
              <a:gd name="connsiteY1145" fmla="*/ 4900884 h 5094353"/>
              <a:gd name="connsiteX1146" fmla="*/ 2141985 w 5495422"/>
              <a:gd name="connsiteY1146" fmla="*/ 4953648 h 5094353"/>
              <a:gd name="connsiteX1147" fmla="*/ 2001528 w 5495422"/>
              <a:gd name="connsiteY1147" fmla="*/ 4918472 h 5094353"/>
              <a:gd name="connsiteX1148" fmla="*/ 2054199 w 5495422"/>
              <a:gd name="connsiteY1148" fmla="*/ 5006413 h 5094353"/>
              <a:gd name="connsiteX1149" fmla="*/ 2019085 w 5495422"/>
              <a:gd name="connsiteY1149" fmla="*/ 5024001 h 5094353"/>
              <a:gd name="connsiteX1150" fmla="*/ 1913741 w 5495422"/>
              <a:gd name="connsiteY1150" fmla="*/ 4936060 h 5094353"/>
              <a:gd name="connsiteX1151" fmla="*/ 1913741 w 5495422"/>
              <a:gd name="connsiteY1151" fmla="*/ 4953648 h 5094353"/>
              <a:gd name="connsiteX1152" fmla="*/ 1884113 w 5495422"/>
              <a:gd name="connsiteY1152" fmla="*/ 4958595 h 5094353"/>
              <a:gd name="connsiteX1153" fmla="*/ 1861524 w 5495422"/>
              <a:gd name="connsiteY1153" fmla="*/ 4953746 h 5094353"/>
              <a:gd name="connsiteX1154" fmla="*/ 1861419 w 5495422"/>
              <a:gd name="connsiteY1154" fmla="*/ 4953561 h 5094353"/>
              <a:gd name="connsiteX1155" fmla="*/ 1869848 w 5495422"/>
              <a:gd name="connsiteY1155" fmla="*/ 4951450 h 5094353"/>
              <a:gd name="connsiteX1156" fmla="*/ 1878627 w 5495422"/>
              <a:gd name="connsiteY1156" fmla="*/ 4936060 h 5094353"/>
              <a:gd name="connsiteX1157" fmla="*/ 1859149 w 5495422"/>
              <a:gd name="connsiteY1157" fmla="*/ 4949526 h 5094353"/>
              <a:gd name="connsiteX1158" fmla="*/ 1861419 w 5495422"/>
              <a:gd name="connsiteY1158" fmla="*/ 4953561 h 5094353"/>
              <a:gd name="connsiteX1159" fmla="*/ 1861069 w 5495422"/>
              <a:gd name="connsiteY1159" fmla="*/ 4953648 h 5094353"/>
              <a:gd name="connsiteX1160" fmla="*/ 1861524 w 5495422"/>
              <a:gd name="connsiteY1160" fmla="*/ 4953746 h 5094353"/>
              <a:gd name="connsiteX1161" fmla="*/ 1867654 w 5495422"/>
              <a:gd name="connsiteY1161" fmla="*/ 4964641 h 5094353"/>
              <a:gd name="connsiteX1162" fmla="*/ 1896184 w 5495422"/>
              <a:gd name="connsiteY1162" fmla="*/ 5006413 h 5094353"/>
              <a:gd name="connsiteX1163" fmla="*/ 1825955 w 5495422"/>
              <a:gd name="connsiteY1163" fmla="*/ 5024001 h 5094353"/>
              <a:gd name="connsiteX1164" fmla="*/ 1773283 w 5495422"/>
              <a:gd name="connsiteY1164" fmla="*/ 4900884 h 5094353"/>
              <a:gd name="connsiteX1165" fmla="*/ 1843512 w 5495422"/>
              <a:gd name="connsiteY1165" fmla="*/ 4848120 h 5094353"/>
              <a:gd name="connsiteX1166" fmla="*/ 1861069 w 5495422"/>
              <a:gd name="connsiteY1166" fmla="*/ 4883296 h 5094353"/>
              <a:gd name="connsiteX1167" fmla="*/ 1896184 w 5495422"/>
              <a:gd name="connsiteY1167" fmla="*/ 4865708 h 5094353"/>
              <a:gd name="connsiteX1168" fmla="*/ 1896184 w 5495422"/>
              <a:gd name="connsiteY1168" fmla="*/ 4918472 h 5094353"/>
              <a:gd name="connsiteX1169" fmla="*/ 1966413 w 5495422"/>
              <a:gd name="connsiteY1169" fmla="*/ 4830532 h 5094353"/>
              <a:gd name="connsiteX1170" fmla="*/ 1983970 w 5495422"/>
              <a:gd name="connsiteY1170" fmla="*/ 4883296 h 5094353"/>
              <a:gd name="connsiteX1171" fmla="*/ 1983970 w 5495422"/>
              <a:gd name="connsiteY1171" fmla="*/ 4777767 h 5094353"/>
              <a:gd name="connsiteX1172" fmla="*/ 1931298 w 5495422"/>
              <a:gd name="connsiteY1172" fmla="*/ 4777767 h 5094353"/>
              <a:gd name="connsiteX1173" fmla="*/ 1878627 w 5495422"/>
              <a:gd name="connsiteY1173" fmla="*/ 4795355 h 5094353"/>
              <a:gd name="connsiteX1174" fmla="*/ 1896184 w 5495422"/>
              <a:gd name="connsiteY1174" fmla="*/ 4830532 h 5094353"/>
              <a:gd name="connsiteX1175" fmla="*/ 1861069 w 5495422"/>
              <a:gd name="connsiteY1175" fmla="*/ 4848120 h 5094353"/>
              <a:gd name="connsiteX1176" fmla="*/ 1861069 w 5495422"/>
              <a:gd name="connsiteY1176" fmla="*/ 4795355 h 5094353"/>
              <a:gd name="connsiteX1177" fmla="*/ 1808398 w 5495422"/>
              <a:gd name="connsiteY1177" fmla="*/ 4795355 h 5094353"/>
              <a:gd name="connsiteX1178" fmla="*/ 1825955 w 5495422"/>
              <a:gd name="connsiteY1178" fmla="*/ 4830532 h 5094353"/>
              <a:gd name="connsiteX1179" fmla="*/ 1790840 w 5495422"/>
              <a:gd name="connsiteY1179" fmla="*/ 4777767 h 5094353"/>
              <a:gd name="connsiteX1180" fmla="*/ 1755726 w 5495422"/>
              <a:gd name="connsiteY1180" fmla="*/ 4848120 h 5094353"/>
              <a:gd name="connsiteX1181" fmla="*/ 1738169 w 5495422"/>
              <a:gd name="connsiteY1181" fmla="*/ 4842349 h 5094353"/>
              <a:gd name="connsiteX1182" fmla="*/ 1735173 w 5495422"/>
              <a:gd name="connsiteY1182" fmla="*/ 4832783 h 5094353"/>
              <a:gd name="connsiteX1183" fmla="*/ 1738169 w 5495422"/>
              <a:gd name="connsiteY1183" fmla="*/ 4830532 h 5094353"/>
              <a:gd name="connsiteX1184" fmla="*/ 1734270 w 5495422"/>
              <a:gd name="connsiteY1184" fmla="*/ 4829898 h 5094353"/>
              <a:gd name="connsiteX1185" fmla="*/ 1733779 w 5495422"/>
              <a:gd name="connsiteY1185" fmla="*/ 4828333 h 5094353"/>
              <a:gd name="connsiteX1186" fmla="*/ 1738169 w 5495422"/>
              <a:gd name="connsiteY1186" fmla="*/ 4795355 h 5094353"/>
              <a:gd name="connsiteX1187" fmla="*/ 1703054 w 5495422"/>
              <a:gd name="connsiteY1187" fmla="*/ 4777767 h 5094353"/>
              <a:gd name="connsiteX1188" fmla="*/ 1717868 w 5495422"/>
              <a:gd name="connsiteY1188" fmla="*/ 4827234 h 5094353"/>
              <a:gd name="connsiteX1189" fmla="*/ 1734270 w 5495422"/>
              <a:gd name="connsiteY1189" fmla="*/ 4829898 h 5094353"/>
              <a:gd name="connsiteX1190" fmla="*/ 1735173 w 5495422"/>
              <a:gd name="connsiteY1190" fmla="*/ 4832783 h 5094353"/>
              <a:gd name="connsiteX1191" fmla="*/ 1714028 w 5495422"/>
              <a:gd name="connsiteY1191" fmla="*/ 4848669 h 5094353"/>
              <a:gd name="connsiteX1192" fmla="*/ 1689886 w 5495422"/>
              <a:gd name="connsiteY1192" fmla="*/ 4870105 h 5094353"/>
              <a:gd name="connsiteX1193" fmla="*/ 1669426 w 5495422"/>
              <a:gd name="connsiteY1193" fmla="*/ 4879987 h 5094353"/>
              <a:gd name="connsiteX1194" fmla="*/ 1670409 w 5495422"/>
              <a:gd name="connsiteY1194" fmla="*/ 4877799 h 5094353"/>
              <a:gd name="connsiteX1195" fmla="*/ 1667940 w 5495422"/>
              <a:gd name="connsiteY1195" fmla="*/ 4848120 h 5094353"/>
              <a:gd name="connsiteX1196" fmla="*/ 1632825 w 5495422"/>
              <a:gd name="connsiteY1196" fmla="*/ 4830532 h 5094353"/>
              <a:gd name="connsiteX1197" fmla="*/ 1643799 w 5495422"/>
              <a:gd name="connsiteY1197" fmla="*/ 4863509 h 5094353"/>
              <a:gd name="connsiteX1198" fmla="*/ 1665951 w 5495422"/>
              <a:gd name="connsiteY1198" fmla="*/ 4881665 h 5094353"/>
              <a:gd name="connsiteX1199" fmla="*/ 1659161 w 5495422"/>
              <a:gd name="connsiteY1199" fmla="*/ 4884945 h 5094353"/>
              <a:gd name="connsiteX1200" fmla="*/ 1615268 w 5495422"/>
              <a:gd name="connsiteY1200" fmla="*/ 4883296 h 5094353"/>
              <a:gd name="connsiteX1201" fmla="*/ 1615268 w 5495422"/>
              <a:gd name="connsiteY1201" fmla="*/ 4953648 h 5094353"/>
              <a:gd name="connsiteX1202" fmla="*/ 1632825 w 5495422"/>
              <a:gd name="connsiteY1202" fmla="*/ 5059177 h 5094353"/>
              <a:gd name="connsiteX1203" fmla="*/ 1545039 w 5495422"/>
              <a:gd name="connsiteY1203" fmla="*/ 4883296 h 5094353"/>
              <a:gd name="connsiteX1204" fmla="*/ 1509924 w 5495422"/>
              <a:gd name="connsiteY1204" fmla="*/ 4918472 h 5094353"/>
              <a:gd name="connsiteX1205" fmla="*/ 1457253 w 5495422"/>
              <a:gd name="connsiteY1205" fmla="*/ 4865708 h 5094353"/>
              <a:gd name="connsiteX1206" fmla="*/ 1457253 w 5495422"/>
              <a:gd name="connsiteY1206" fmla="*/ 4883296 h 5094353"/>
              <a:gd name="connsiteX1207" fmla="*/ 1211451 w 5495422"/>
              <a:gd name="connsiteY1207" fmla="*/ 4936060 h 5094353"/>
              <a:gd name="connsiteX1208" fmla="*/ 1193894 w 5495422"/>
              <a:gd name="connsiteY1208" fmla="*/ 4953648 h 5094353"/>
              <a:gd name="connsiteX1209" fmla="*/ 1158779 w 5495422"/>
              <a:gd name="connsiteY1209" fmla="*/ 4988825 h 5094353"/>
              <a:gd name="connsiteX1210" fmla="*/ 1141222 w 5495422"/>
              <a:gd name="connsiteY1210" fmla="*/ 4971237 h 5094353"/>
              <a:gd name="connsiteX1211" fmla="*/ 1053436 w 5495422"/>
              <a:gd name="connsiteY1211" fmla="*/ 5024001 h 5094353"/>
              <a:gd name="connsiteX1212" fmla="*/ 825191 w 5495422"/>
              <a:gd name="connsiteY1212" fmla="*/ 4795355 h 5094353"/>
              <a:gd name="connsiteX1213" fmla="*/ 842749 w 5495422"/>
              <a:gd name="connsiteY1213" fmla="*/ 4760179 h 5094353"/>
              <a:gd name="connsiteX1214" fmla="*/ 790077 w 5495422"/>
              <a:gd name="connsiteY1214" fmla="*/ 4777767 h 5094353"/>
              <a:gd name="connsiteX1215" fmla="*/ 790077 w 5495422"/>
              <a:gd name="connsiteY1215" fmla="*/ 4707415 h 5094353"/>
              <a:gd name="connsiteX1216" fmla="*/ 772520 w 5495422"/>
              <a:gd name="connsiteY1216" fmla="*/ 4742591 h 5094353"/>
              <a:gd name="connsiteX1217" fmla="*/ 737405 w 5495422"/>
              <a:gd name="connsiteY1217" fmla="*/ 4707415 h 5094353"/>
              <a:gd name="connsiteX1218" fmla="*/ 561832 w 5495422"/>
              <a:gd name="connsiteY1218" fmla="*/ 4461181 h 5094353"/>
              <a:gd name="connsiteX1219" fmla="*/ 526718 w 5495422"/>
              <a:gd name="connsiteY1219" fmla="*/ 4461181 h 5094353"/>
              <a:gd name="connsiteX1220" fmla="*/ 210687 w 5495422"/>
              <a:gd name="connsiteY1220" fmla="*/ 3529012 h 5094353"/>
              <a:gd name="connsiteX1221" fmla="*/ 175573 w 5495422"/>
              <a:gd name="connsiteY1221" fmla="*/ 3529012 h 5094353"/>
              <a:gd name="connsiteX1222" fmla="*/ 158016 w 5495422"/>
              <a:gd name="connsiteY1222" fmla="*/ 3423483 h 5094353"/>
              <a:gd name="connsiteX1223" fmla="*/ 122901 w 5495422"/>
              <a:gd name="connsiteY1223" fmla="*/ 3423483 h 5094353"/>
              <a:gd name="connsiteX1224" fmla="*/ 175573 w 5495422"/>
              <a:gd name="connsiteY1224" fmla="*/ 3423483 h 5094353"/>
              <a:gd name="connsiteX1225" fmla="*/ 175573 w 5495422"/>
              <a:gd name="connsiteY1225" fmla="*/ 3353131 h 5094353"/>
              <a:gd name="connsiteX1226" fmla="*/ 122901 w 5495422"/>
              <a:gd name="connsiteY1226" fmla="*/ 3388307 h 5094353"/>
              <a:gd name="connsiteX1227" fmla="*/ 105344 w 5495422"/>
              <a:gd name="connsiteY1227" fmla="*/ 3335542 h 5094353"/>
              <a:gd name="connsiteX1228" fmla="*/ 158016 w 5495422"/>
              <a:gd name="connsiteY1228" fmla="*/ 3317954 h 5094353"/>
              <a:gd name="connsiteX1229" fmla="*/ 105344 w 5495422"/>
              <a:gd name="connsiteY1229" fmla="*/ 3230014 h 5094353"/>
              <a:gd name="connsiteX1230" fmla="*/ 140458 w 5495422"/>
              <a:gd name="connsiteY1230" fmla="*/ 3230014 h 5094353"/>
              <a:gd name="connsiteX1231" fmla="*/ 122901 w 5495422"/>
              <a:gd name="connsiteY1231" fmla="*/ 3142073 h 5094353"/>
              <a:gd name="connsiteX1232" fmla="*/ 70229 w 5495422"/>
              <a:gd name="connsiteY1232" fmla="*/ 3159661 h 5094353"/>
              <a:gd name="connsiteX1233" fmla="*/ 70229 w 5495422"/>
              <a:gd name="connsiteY1233" fmla="*/ 3089309 h 5094353"/>
              <a:gd name="connsiteX1234" fmla="*/ 105344 w 5495422"/>
              <a:gd name="connsiteY1234" fmla="*/ 3089309 h 5094353"/>
              <a:gd name="connsiteX1235" fmla="*/ 70229 w 5495422"/>
              <a:gd name="connsiteY1235" fmla="*/ 3018957 h 5094353"/>
              <a:gd name="connsiteX1236" fmla="*/ 105344 w 5495422"/>
              <a:gd name="connsiteY1236" fmla="*/ 3018957 h 5094353"/>
              <a:gd name="connsiteX1237" fmla="*/ 122901 w 5495422"/>
              <a:gd name="connsiteY1237" fmla="*/ 2983780 h 5094353"/>
              <a:gd name="connsiteX1238" fmla="*/ 87787 w 5495422"/>
              <a:gd name="connsiteY1238" fmla="*/ 2931016 h 5094353"/>
              <a:gd name="connsiteX1239" fmla="*/ 35115 w 5495422"/>
              <a:gd name="connsiteY1239" fmla="*/ 2948604 h 5094353"/>
              <a:gd name="connsiteX1240" fmla="*/ 0 w 5495422"/>
              <a:gd name="connsiteY1240" fmla="*/ 2860664 h 5094353"/>
              <a:gd name="connsiteX1241" fmla="*/ 52672 w 5495422"/>
              <a:gd name="connsiteY1241" fmla="*/ 2843075 h 5094353"/>
              <a:gd name="connsiteX1242" fmla="*/ 52672 w 5495422"/>
              <a:gd name="connsiteY1242" fmla="*/ 2913428 h 5094353"/>
              <a:gd name="connsiteX1243" fmla="*/ 87787 w 5495422"/>
              <a:gd name="connsiteY1243" fmla="*/ 2807899 h 5094353"/>
              <a:gd name="connsiteX1244" fmla="*/ 122901 w 5495422"/>
              <a:gd name="connsiteY1244" fmla="*/ 2843075 h 5094353"/>
              <a:gd name="connsiteX1245" fmla="*/ 122901 w 5495422"/>
              <a:gd name="connsiteY1245" fmla="*/ 2790311 h 5094353"/>
              <a:gd name="connsiteX1246" fmla="*/ 70229 w 5495422"/>
              <a:gd name="connsiteY1246" fmla="*/ 2790311 h 5094353"/>
              <a:gd name="connsiteX1247" fmla="*/ 52672 w 5495422"/>
              <a:gd name="connsiteY1247" fmla="*/ 2649606 h 5094353"/>
              <a:gd name="connsiteX1248" fmla="*/ 87787 w 5495422"/>
              <a:gd name="connsiteY1248" fmla="*/ 2667194 h 5094353"/>
              <a:gd name="connsiteX1249" fmla="*/ 70229 w 5495422"/>
              <a:gd name="connsiteY1249" fmla="*/ 2579254 h 5094353"/>
              <a:gd name="connsiteX1250" fmla="*/ 105344 w 5495422"/>
              <a:gd name="connsiteY1250" fmla="*/ 2561666 h 5094353"/>
              <a:gd name="connsiteX1251" fmla="*/ 105344 w 5495422"/>
              <a:gd name="connsiteY1251" fmla="*/ 2596842 h 5094353"/>
              <a:gd name="connsiteX1252" fmla="*/ 140458 w 5495422"/>
              <a:gd name="connsiteY1252" fmla="*/ 2544078 h 5094353"/>
              <a:gd name="connsiteX1253" fmla="*/ 193130 w 5495422"/>
              <a:gd name="connsiteY1253" fmla="*/ 2579254 h 5094353"/>
              <a:gd name="connsiteX1254" fmla="*/ 210687 w 5495422"/>
              <a:gd name="connsiteY1254" fmla="*/ 2561666 h 5094353"/>
              <a:gd name="connsiteX1255" fmla="*/ 105344 w 5495422"/>
              <a:gd name="connsiteY1255" fmla="*/ 2561666 h 5094353"/>
              <a:gd name="connsiteX1256" fmla="*/ 70229 w 5495422"/>
              <a:gd name="connsiteY1256" fmla="*/ 2508901 h 5094353"/>
              <a:gd name="connsiteX1257" fmla="*/ 105344 w 5495422"/>
              <a:gd name="connsiteY1257" fmla="*/ 2491313 h 5094353"/>
              <a:gd name="connsiteX1258" fmla="*/ 105344 w 5495422"/>
              <a:gd name="connsiteY1258" fmla="*/ 2420961 h 5094353"/>
              <a:gd name="connsiteX1259" fmla="*/ 140458 w 5495422"/>
              <a:gd name="connsiteY1259" fmla="*/ 2368197 h 5094353"/>
              <a:gd name="connsiteX1260" fmla="*/ 140458 w 5495422"/>
              <a:gd name="connsiteY1260" fmla="*/ 2473725 h 5094353"/>
              <a:gd name="connsiteX1261" fmla="*/ 175573 w 5495422"/>
              <a:gd name="connsiteY1261" fmla="*/ 2473725 h 5094353"/>
              <a:gd name="connsiteX1262" fmla="*/ 140458 w 5495422"/>
              <a:gd name="connsiteY1262" fmla="*/ 2438549 h 5094353"/>
              <a:gd name="connsiteX1263" fmla="*/ 228245 w 5495422"/>
              <a:gd name="connsiteY1263" fmla="*/ 2262668 h 5094353"/>
              <a:gd name="connsiteX1264" fmla="*/ 140458 w 5495422"/>
              <a:gd name="connsiteY1264" fmla="*/ 2315432 h 5094353"/>
              <a:gd name="connsiteX1265" fmla="*/ 158016 w 5495422"/>
              <a:gd name="connsiteY1265" fmla="*/ 2350609 h 5094353"/>
              <a:gd name="connsiteX1266" fmla="*/ 70229 w 5495422"/>
              <a:gd name="connsiteY1266" fmla="*/ 2350609 h 5094353"/>
              <a:gd name="connsiteX1267" fmla="*/ 87787 w 5495422"/>
              <a:gd name="connsiteY1267" fmla="*/ 2315432 h 5094353"/>
              <a:gd name="connsiteX1268" fmla="*/ 140458 w 5495422"/>
              <a:gd name="connsiteY1268" fmla="*/ 2280256 h 5094353"/>
              <a:gd name="connsiteX1269" fmla="*/ 105344 w 5495422"/>
              <a:gd name="connsiteY1269" fmla="*/ 2245080 h 5094353"/>
              <a:gd name="connsiteX1270" fmla="*/ 52672 w 5495422"/>
              <a:gd name="connsiteY1270" fmla="*/ 2227492 h 5094353"/>
              <a:gd name="connsiteX1271" fmla="*/ 87787 w 5495422"/>
              <a:gd name="connsiteY1271" fmla="*/ 2174727 h 5094353"/>
              <a:gd name="connsiteX1272" fmla="*/ 87787 w 5495422"/>
              <a:gd name="connsiteY1272" fmla="*/ 2209904 h 5094353"/>
              <a:gd name="connsiteX1273" fmla="*/ 175573 w 5495422"/>
              <a:gd name="connsiteY1273" fmla="*/ 2174727 h 5094353"/>
              <a:gd name="connsiteX1274" fmla="*/ 175573 w 5495422"/>
              <a:gd name="connsiteY1274" fmla="*/ 2121963 h 5094353"/>
              <a:gd name="connsiteX1275" fmla="*/ 140458 w 5495422"/>
              <a:gd name="connsiteY1275" fmla="*/ 2121963 h 5094353"/>
              <a:gd name="connsiteX1276" fmla="*/ 122901 w 5495422"/>
              <a:gd name="connsiteY1276" fmla="*/ 2139551 h 5094353"/>
              <a:gd name="connsiteX1277" fmla="*/ 87787 w 5495422"/>
              <a:gd name="connsiteY1277" fmla="*/ 2139551 h 5094353"/>
              <a:gd name="connsiteX1278" fmla="*/ 140458 w 5495422"/>
              <a:gd name="connsiteY1278" fmla="*/ 2086787 h 5094353"/>
              <a:gd name="connsiteX1279" fmla="*/ 105344 w 5495422"/>
              <a:gd name="connsiteY1279" fmla="*/ 2016435 h 5094353"/>
              <a:gd name="connsiteX1280" fmla="*/ 140458 w 5495422"/>
              <a:gd name="connsiteY1280" fmla="*/ 1981258 h 5094353"/>
              <a:gd name="connsiteX1281" fmla="*/ 140458 w 5495422"/>
              <a:gd name="connsiteY1281" fmla="*/ 2016435 h 5094353"/>
              <a:gd name="connsiteX1282" fmla="*/ 210687 w 5495422"/>
              <a:gd name="connsiteY1282" fmla="*/ 1910906 h 5094353"/>
              <a:gd name="connsiteX1283" fmla="*/ 210687 w 5495422"/>
              <a:gd name="connsiteY1283" fmla="*/ 1875730 h 5094353"/>
              <a:gd name="connsiteX1284" fmla="*/ 245802 w 5495422"/>
              <a:gd name="connsiteY1284" fmla="*/ 1893318 h 5094353"/>
              <a:gd name="connsiteX1285" fmla="*/ 333588 w 5495422"/>
              <a:gd name="connsiteY1285" fmla="*/ 1735025 h 5094353"/>
              <a:gd name="connsiteX1286" fmla="*/ 456489 w 5495422"/>
              <a:gd name="connsiteY1286" fmla="*/ 1752613 h 5094353"/>
              <a:gd name="connsiteX1287" fmla="*/ 403817 w 5495422"/>
              <a:gd name="connsiteY1287" fmla="*/ 1752613 h 5094353"/>
              <a:gd name="connsiteX1288" fmla="*/ 421374 w 5495422"/>
              <a:gd name="connsiteY1288" fmla="*/ 1682261 h 5094353"/>
              <a:gd name="connsiteX1289" fmla="*/ 509161 w 5495422"/>
              <a:gd name="connsiteY1289" fmla="*/ 1664672 h 5094353"/>
              <a:gd name="connsiteX1290" fmla="*/ 474046 w 5495422"/>
              <a:gd name="connsiteY1290" fmla="*/ 1647084 h 5094353"/>
              <a:gd name="connsiteX1291" fmla="*/ 526718 w 5495422"/>
              <a:gd name="connsiteY1291" fmla="*/ 1559144 h 5094353"/>
              <a:gd name="connsiteX1292" fmla="*/ 526718 w 5495422"/>
              <a:gd name="connsiteY1292" fmla="*/ 1611908 h 5094353"/>
              <a:gd name="connsiteX1293" fmla="*/ 579390 w 5495422"/>
              <a:gd name="connsiteY1293" fmla="*/ 1647084 h 5094353"/>
              <a:gd name="connsiteX1294" fmla="*/ 561832 w 5495422"/>
              <a:gd name="connsiteY1294" fmla="*/ 1594320 h 5094353"/>
              <a:gd name="connsiteX1295" fmla="*/ 649619 w 5495422"/>
              <a:gd name="connsiteY1295" fmla="*/ 1576732 h 5094353"/>
              <a:gd name="connsiteX1296" fmla="*/ 667176 w 5495422"/>
              <a:gd name="connsiteY1296" fmla="*/ 1523968 h 5094353"/>
              <a:gd name="connsiteX1297" fmla="*/ 675281 w 5495422"/>
              <a:gd name="connsiteY1297" fmla="*/ 1521518 h 5094353"/>
              <a:gd name="connsiteX1298" fmla="*/ 682539 w 5495422"/>
              <a:gd name="connsiteY1298" fmla="*/ 1521769 h 5094353"/>
              <a:gd name="connsiteX1299" fmla="*/ 681613 w 5495422"/>
              <a:gd name="connsiteY1299" fmla="*/ 1519605 h 5094353"/>
              <a:gd name="connsiteX1300" fmla="*/ 675281 w 5495422"/>
              <a:gd name="connsiteY1300" fmla="*/ 1521518 h 5094353"/>
              <a:gd name="connsiteX1301" fmla="*/ 674583 w 5495422"/>
              <a:gd name="connsiteY1301" fmla="*/ 1521494 h 5094353"/>
              <a:gd name="connsiteX1302" fmla="*/ 684733 w 5495422"/>
              <a:gd name="connsiteY1302" fmla="*/ 1506379 h 5094353"/>
              <a:gd name="connsiteX1303" fmla="*/ 754962 w 5495422"/>
              <a:gd name="connsiteY1303" fmla="*/ 1488791 h 5094353"/>
              <a:gd name="connsiteX1304" fmla="*/ 790077 w 5495422"/>
              <a:gd name="connsiteY1304" fmla="*/ 1453615 h 5094353"/>
              <a:gd name="connsiteX1305" fmla="*/ 772520 w 5495422"/>
              <a:gd name="connsiteY1305" fmla="*/ 1436027 h 5094353"/>
              <a:gd name="connsiteX1306" fmla="*/ 825191 w 5495422"/>
              <a:gd name="connsiteY1306" fmla="*/ 1436027 h 5094353"/>
              <a:gd name="connsiteX1307" fmla="*/ 860306 w 5495422"/>
              <a:gd name="connsiteY1307" fmla="*/ 1383263 h 5094353"/>
              <a:gd name="connsiteX1308" fmla="*/ 825191 w 5495422"/>
              <a:gd name="connsiteY1308" fmla="*/ 1295322 h 5094353"/>
              <a:gd name="connsiteX1309" fmla="*/ 772520 w 5495422"/>
              <a:gd name="connsiteY1309" fmla="*/ 1330498 h 5094353"/>
              <a:gd name="connsiteX1310" fmla="*/ 860306 w 5495422"/>
              <a:gd name="connsiteY1310" fmla="*/ 1260146 h 5094353"/>
              <a:gd name="connsiteX1311" fmla="*/ 948092 w 5495422"/>
              <a:gd name="connsiteY1311" fmla="*/ 1260146 h 5094353"/>
              <a:gd name="connsiteX1312" fmla="*/ 930535 w 5495422"/>
              <a:gd name="connsiteY1312" fmla="*/ 1172205 h 5094353"/>
              <a:gd name="connsiteX1313" fmla="*/ 825191 w 5495422"/>
              <a:gd name="connsiteY1313" fmla="*/ 1172205 h 5094353"/>
              <a:gd name="connsiteX1314" fmla="*/ 877863 w 5495422"/>
              <a:gd name="connsiteY1314" fmla="*/ 1101853 h 5094353"/>
              <a:gd name="connsiteX1315" fmla="*/ 1000764 w 5495422"/>
              <a:gd name="connsiteY1315" fmla="*/ 1031501 h 5094353"/>
              <a:gd name="connsiteX1316" fmla="*/ 948092 w 5495422"/>
              <a:gd name="connsiteY1316" fmla="*/ 996324 h 5094353"/>
              <a:gd name="connsiteX1317" fmla="*/ 965649 w 5495422"/>
              <a:gd name="connsiteY1317" fmla="*/ 961148 h 5094353"/>
              <a:gd name="connsiteX1318" fmla="*/ 1018321 w 5495422"/>
              <a:gd name="connsiteY1318" fmla="*/ 961148 h 5094353"/>
              <a:gd name="connsiteX1319" fmla="*/ 1018321 w 5495422"/>
              <a:gd name="connsiteY1319" fmla="*/ 978736 h 5094353"/>
              <a:gd name="connsiteX1320" fmla="*/ 983207 w 5495422"/>
              <a:gd name="connsiteY1320" fmla="*/ 978736 h 5094353"/>
              <a:gd name="connsiteX1321" fmla="*/ 1018321 w 5495422"/>
              <a:gd name="connsiteY1321" fmla="*/ 1031501 h 5094353"/>
              <a:gd name="connsiteX1322" fmla="*/ 1088550 w 5495422"/>
              <a:gd name="connsiteY1322" fmla="*/ 996324 h 5094353"/>
              <a:gd name="connsiteX1323" fmla="*/ 1053436 w 5495422"/>
              <a:gd name="connsiteY1323" fmla="*/ 996324 h 5094353"/>
              <a:gd name="connsiteX1324" fmla="*/ 1018321 w 5495422"/>
              <a:gd name="connsiteY1324" fmla="*/ 961148 h 5094353"/>
              <a:gd name="connsiteX1325" fmla="*/ 1106107 w 5495422"/>
              <a:gd name="connsiteY1325" fmla="*/ 961148 h 5094353"/>
              <a:gd name="connsiteX1326" fmla="*/ 1089373 w 5495422"/>
              <a:gd name="connsiteY1326" fmla="*/ 922125 h 5094353"/>
              <a:gd name="connsiteX1327" fmla="*/ 1089892 w 5495422"/>
              <a:gd name="connsiteY1327" fmla="*/ 908620 h 5094353"/>
              <a:gd name="connsiteX1328" fmla="*/ 1108851 w 5495422"/>
              <a:gd name="connsiteY1328" fmla="*/ 911956 h 5094353"/>
              <a:gd name="connsiteX1329" fmla="*/ 1123665 w 5495422"/>
              <a:gd name="connsiteY1329" fmla="*/ 978736 h 5094353"/>
              <a:gd name="connsiteX1330" fmla="*/ 1158779 w 5495422"/>
              <a:gd name="connsiteY1330" fmla="*/ 961148 h 5094353"/>
              <a:gd name="connsiteX1331" fmla="*/ 1141222 w 5495422"/>
              <a:gd name="connsiteY1331" fmla="*/ 908384 h 5094353"/>
              <a:gd name="connsiteX1332" fmla="*/ 1193894 w 5495422"/>
              <a:gd name="connsiteY1332" fmla="*/ 873208 h 5094353"/>
              <a:gd name="connsiteX1333" fmla="*/ 1176336 w 5495422"/>
              <a:gd name="connsiteY1333" fmla="*/ 873208 h 5094353"/>
              <a:gd name="connsiteX1334" fmla="*/ 1176336 w 5495422"/>
              <a:gd name="connsiteY1334" fmla="*/ 908384 h 5094353"/>
              <a:gd name="connsiteX1335" fmla="*/ 1211451 w 5495422"/>
              <a:gd name="connsiteY1335" fmla="*/ 890796 h 5094353"/>
              <a:gd name="connsiteX1336" fmla="*/ 1193894 w 5495422"/>
              <a:gd name="connsiteY1336" fmla="*/ 943560 h 5094353"/>
              <a:gd name="connsiteX1337" fmla="*/ 1229008 w 5495422"/>
              <a:gd name="connsiteY1337" fmla="*/ 855619 h 5094353"/>
              <a:gd name="connsiteX1338" fmla="*/ 1211451 w 5495422"/>
              <a:gd name="connsiteY1338" fmla="*/ 873208 h 5094353"/>
              <a:gd name="connsiteX1339" fmla="*/ 1211451 w 5495422"/>
              <a:gd name="connsiteY1339" fmla="*/ 838031 h 5094353"/>
              <a:gd name="connsiteX1340" fmla="*/ 1179354 w 5495422"/>
              <a:gd name="connsiteY1340" fmla="*/ 835558 h 5094353"/>
              <a:gd name="connsiteX1341" fmla="*/ 1176820 w 5495422"/>
              <a:gd name="connsiteY1341" fmla="*/ 835863 h 5094353"/>
              <a:gd name="connsiteX1342" fmla="*/ 1181549 w 5495422"/>
              <a:gd name="connsiteY1342" fmla="*/ 814672 h 5094353"/>
              <a:gd name="connsiteX1343" fmla="*/ 1193894 w 5495422"/>
              <a:gd name="connsiteY1343" fmla="*/ 767679 h 5094353"/>
              <a:gd name="connsiteX1344" fmla="*/ 1229008 w 5495422"/>
              <a:gd name="connsiteY1344" fmla="*/ 785267 h 5094353"/>
              <a:gd name="connsiteX1345" fmla="*/ 1316794 w 5495422"/>
              <a:gd name="connsiteY1345" fmla="*/ 697327 h 5094353"/>
              <a:gd name="connsiteX1346" fmla="*/ 1281680 w 5495422"/>
              <a:gd name="connsiteY1346" fmla="*/ 662150 h 5094353"/>
              <a:gd name="connsiteX1347" fmla="*/ 1316794 w 5495422"/>
              <a:gd name="connsiteY1347" fmla="*/ 662150 h 5094353"/>
              <a:gd name="connsiteX1348" fmla="*/ 1358768 w 5495422"/>
              <a:gd name="connsiteY1348" fmla="*/ 602790 h 5094353"/>
              <a:gd name="connsiteX1349" fmla="*/ 1369508 w 5495422"/>
              <a:gd name="connsiteY1349" fmla="*/ 591927 h 5094353"/>
              <a:gd name="connsiteX1350" fmla="*/ 1375227 w 5495422"/>
              <a:gd name="connsiteY1350" fmla="*/ 609661 h 5094353"/>
              <a:gd name="connsiteX1351" fmla="*/ 1422138 w 5495422"/>
              <a:gd name="connsiteY1351" fmla="*/ 626974 h 5094353"/>
              <a:gd name="connsiteX1352" fmla="*/ 1439695 w 5495422"/>
              <a:gd name="connsiteY1352" fmla="*/ 556622 h 5094353"/>
              <a:gd name="connsiteX1353" fmla="*/ 1509924 w 5495422"/>
              <a:gd name="connsiteY1353" fmla="*/ 539034 h 5094353"/>
              <a:gd name="connsiteX1354" fmla="*/ 1527482 w 5495422"/>
              <a:gd name="connsiteY1354" fmla="*/ 626974 h 5094353"/>
              <a:gd name="connsiteX1355" fmla="*/ 1580153 w 5495422"/>
              <a:gd name="connsiteY1355" fmla="*/ 591798 h 5094353"/>
              <a:gd name="connsiteX1356" fmla="*/ 1562596 w 5495422"/>
              <a:gd name="connsiteY1356" fmla="*/ 556622 h 5094353"/>
              <a:gd name="connsiteX1357" fmla="*/ 1545039 w 5495422"/>
              <a:gd name="connsiteY1357" fmla="*/ 539034 h 5094353"/>
              <a:gd name="connsiteX1358" fmla="*/ 1580153 w 5495422"/>
              <a:gd name="connsiteY1358" fmla="*/ 503857 h 5094353"/>
              <a:gd name="connsiteX1359" fmla="*/ 1580153 w 5495422"/>
              <a:gd name="connsiteY1359" fmla="*/ 433505 h 5094353"/>
              <a:gd name="connsiteX1360" fmla="*/ 1632825 w 5495422"/>
              <a:gd name="connsiteY1360" fmla="*/ 398329 h 5094353"/>
              <a:gd name="connsiteX1361" fmla="*/ 1597711 w 5495422"/>
              <a:gd name="connsiteY1361" fmla="*/ 433505 h 5094353"/>
              <a:gd name="connsiteX1362" fmla="*/ 1597711 w 5495422"/>
              <a:gd name="connsiteY1362" fmla="*/ 503857 h 5094353"/>
              <a:gd name="connsiteX1363" fmla="*/ 1632825 w 5495422"/>
              <a:gd name="connsiteY1363" fmla="*/ 486269 h 5094353"/>
              <a:gd name="connsiteX1364" fmla="*/ 1597711 w 5495422"/>
              <a:gd name="connsiteY1364" fmla="*/ 521445 h 5094353"/>
              <a:gd name="connsiteX1365" fmla="*/ 1650382 w 5495422"/>
              <a:gd name="connsiteY1365" fmla="*/ 539034 h 5094353"/>
              <a:gd name="connsiteX1366" fmla="*/ 1685497 w 5495422"/>
              <a:gd name="connsiteY1366" fmla="*/ 363152 h 5094353"/>
              <a:gd name="connsiteX1367" fmla="*/ 1703054 w 5495422"/>
              <a:gd name="connsiteY1367" fmla="*/ 363152 h 5094353"/>
              <a:gd name="connsiteX1368" fmla="*/ 1720611 w 5495422"/>
              <a:gd name="connsiteY1368" fmla="*/ 380741 h 5094353"/>
              <a:gd name="connsiteX1369" fmla="*/ 1738169 w 5495422"/>
              <a:gd name="connsiteY1369" fmla="*/ 292800 h 5094353"/>
              <a:gd name="connsiteX1370" fmla="*/ 1738169 w 5495422"/>
              <a:gd name="connsiteY1370" fmla="*/ 345564 h 5094353"/>
              <a:gd name="connsiteX1371" fmla="*/ 1773283 w 5495422"/>
              <a:gd name="connsiteY1371" fmla="*/ 310388 h 5094353"/>
              <a:gd name="connsiteX1372" fmla="*/ 1755726 w 5495422"/>
              <a:gd name="connsiteY1372" fmla="*/ 380741 h 5094353"/>
              <a:gd name="connsiteX1373" fmla="*/ 1773283 w 5495422"/>
              <a:gd name="connsiteY1373" fmla="*/ 363152 h 5094353"/>
              <a:gd name="connsiteX1374" fmla="*/ 1808398 w 5495422"/>
              <a:gd name="connsiteY1374" fmla="*/ 380741 h 5094353"/>
              <a:gd name="connsiteX1375" fmla="*/ 1790840 w 5495422"/>
              <a:gd name="connsiteY1375" fmla="*/ 275212 h 5094353"/>
              <a:gd name="connsiteX1376" fmla="*/ 1808398 w 5495422"/>
              <a:gd name="connsiteY1376" fmla="*/ 240036 h 5094353"/>
              <a:gd name="connsiteX1377" fmla="*/ 1843512 w 5495422"/>
              <a:gd name="connsiteY1377" fmla="*/ 292800 h 5094353"/>
              <a:gd name="connsiteX1378" fmla="*/ 1878627 w 5495422"/>
              <a:gd name="connsiteY1378" fmla="*/ 169683 h 5094353"/>
              <a:gd name="connsiteX1379" fmla="*/ 1948856 w 5495422"/>
              <a:gd name="connsiteY1379" fmla="*/ 169683 h 5094353"/>
              <a:gd name="connsiteX1380" fmla="*/ 1913741 w 5495422"/>
              <a:gd name="connsiteY1380" fmla="*/ 257624 h 5094353"/>
              <a:gd name="connsiteX1381" fmla="*/ 1896184 w 5495422"/>
              <a:gd name="connsiteY1381" fmla="*/ 222448 h 5094353"/>
              <a:gd name="connsiteX1382" fmla="*/ 1843512 w 5495422"/>
              <a:gd name="connsiteY1382" fmla="*/ 310388 h 5094353"/>
              <a:gd name="connsiteX1383" fmla="*/ 1896184 w 5495422"/>
              <a:gd name="connsiteY1383" fmla="*/ 363152 h 5094353"/>
              <a:gd name="connsiteX1384" fmla="*/ 1861069 w 5495422"/>
              <a:gd name="connsiteY1384" fmla="*/ 363152 h 5094353"/>
              <a:gd name="connsiteX1385" fmla="*/ 1861069 w 5495422"/>
              <a:gd name="connsiteY1385" fmla="*/ 327976 h 5094353"/>
              <a:gd name="connsiteX1386" fmla="*/ 1966413 w 5495422"/>
              <a:gd name="connsiteY1386" fmla="*/ 327976 h 5094353"/>
              <a:gd name="connsiteX1387" fmla="*/ 1966413 w 5495422"/>
              <a:gd name="connsiteY1387" fmla="*/ 204860 h 5094353"/>
              <a:gd name="connsiteX1388" fmla="*/ 1983970 w 5495422"/>
              <a:gd name="connsiteY1388" fmla="*/ 240036 h 5094353"/>
              <a:gd name="connsiteX1389" fmla="*/ 2019085 w 5495422"/>
              <a:gd name="connsiteY1389" fmla="*/ 222448 h 5094353"/>
              <a:gd name="connsiteX1390" fmla="*/ 1983970 w 5495422"/>
              <a:gd name="connsiteY1390" fmla="*/ 187271 h 5094353"/>
              <a:gd name="connsiteX1391" fmla="*/ 2054199 w 5495422"/>
              <a:gd name="connsiteY1391" fmla="*/ 169683 h 5094353"/>
              <a:gd name="connsiteX1392" fmla="*/ 2036642 w 5495422"/>
              <a:gd name="connsiteY1392" fmla="*/ 204860 h 5094353"/>
              <a:gd name="connsiteX1393" fmla="*/ 2054199 w 5495422"/>
              <a:gd name="connsiteY1393" fmla="*/ 222448 h 5094353"/>
              <a:gd name="connsiteX1394" fmla="*/ 2019085 w 5495422"/>
              <a:gd name="connsiteY1394" fmla="*/ 240036 h 5094353"/>
              <a:gd name="connsiteX1395" fmla="*/ 2001528 w 5495422"/>
              <a:gd name="connsiteY1395" fmla="*/ 292800 h 5094353"/>
              <a:gd name="connsiteX1396" fmla="*/ 2036642 w 5495422"/>
              <a:gd name="connsiteY1396" fmla="*/ 292800 h 5094353"/>
              <a:gd name="connsiteX1397" fmla="*/ 2054199 w 5495422"/>
              <a:gd name="connsiteY1397" fmla="*/ 222448 h 5094353"/>
              <a:gd name="connsiteX1398" fmla="*/ 2124428 w 5495422"/>
              <a:gd name="connsiteY1398" fmla="*/ 222448 h 5094353"/>
              <a:gd name="connsiteX1399" fmla="*/ 2159543 w 5495422"/>
              <a:gd name="connsiteY1399" fmla="*/ 134507 h 5094353"/>
              <a:gd name="connsiteX1400" fmla="*/ 2159543 w 5495422"/>
              <a:gd name="connsiteY1400" fmla="*/ 169683 h 5094353"/>
              <a:gd name="connsiteX1401" fmla="*/ 2194657 w 5495422"/>
              <a:gd name="connsiteY1401" fmla="*/ 81743 h 5094353"/>
              <a:gd name="connsiteX1402" fmla="*/ 2212215 w 5495422"/>
              <a:gd name="connsiteY1402" fmla="*/ 116919 h 5094353"/>
              <a:gd name="connsiteX1403" fmla="*/ 2229772 w 5495422"/>
              <a:gd name="connsiteY1403" fmla="*/ 99331 h 5094353"/>
              <a:gd name="connsiteX1404" fmla="*/ 2229772 w 5495422"/>
              <a:gd name="connsiteY1404" fmla="*/ 169683 h 5094353"/>
              <a:gd name="connsiteX1405" fmla="*/ 2247329 w 5495422"/>
              <a:gd name="connsiteY1405" fmla="*/ 187271 h 5094353"/>
              <a:gd name="connsiteX1406" fmla="*/ 2282444 w 5495422"/>
              <a:gd name="connsiteY1406" fmla="*/ 81743 h 5094353"/>
              <a:gd name="connsiteX1407" fmla="*/ 2370230 w 5495422"/>
              <a:gd name="connsiteY1407" fmla="*/ 46567 h 5094353"/>
              <a:gd name="connsiteX1408" fmla="*/ 2335115 w 5495422"/>
              <a:gd name="connsiteY1408" fmla="*/ 116919 h 5094353"/>
              <a:gd name="connsiteX1409" fmla="*/ 2458016 w 5495422"/>
              <a:gd name="connsiteY1409" fmla="*/ 152095 h 5094353"/>
              <a:gd name="connsiteX1410" fmla="*/ 2475573 w 5495422"/>
              <a:gd name="connsiteY1410" fmla="*/ 99331 h 5094353"/>
              <a:gd name="connsiteX1411" fmla="*/ 2387787 w 5495422"/>
              <a:gd name="connsiteY1411" fmla="*/ 134507 h 5094353"/>
              <a:gd name="connsiteX1412" fmla="*/ 2493130 w 5495422"/>
              <a:gd name="connsiteY1412" fmla="*/ 81743 h 5094353"/>
              <a:gd name="connsiteX1413" fmla="*/ 2582014 w 5495422"/>
              <a:gd name="connsiteY1413" fmla="*/ 123 h 509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</a:cxnLst>
            <a:rect l="l" t="t" r="r" b="b"/>
            <a:pathLst>
              <a:path w="5495422" h="5094353">
                <a:moveTo>
                  <a:pt x="1669426" y="4879987"/>
                </a:moveTo>
                <a:lnTo>
                  <a:pt x="1667940" y="4883296"/>
                </a:lnTo>
                <a:lnTo>
                  <a:pt x="1665951" y="4881665"/>
                </a:lnTo>
                <a:close/>
                <a:moveTo>
                  <a:pt x="2370230" y="4848120"/>
                </a:moveTo>
                <a:cubicBezTo>
                  <a:pt x="2387787" y="4848120"/>
                  <a:pt x="2387787" y="4865708"/>
                  <a:pt x="2405344" y="4865708"/>
                </a:cubicBezTo>
                <a:cubicBezTo>
                  <a:pt x="2370230" y="4865708"/>
                  <a:pt x="2405344" y="4900884"/>
                  <a:pt x="2370230" y="4883296"/>
                </a:cubicBezTo>
                <a:cubicBezTo>
                  <a:pt x="2370230" y="4883296"/>
                  <a:pt x="2370230" y="4865708"/>
                  <a:pt x="2370230" y="4848120"/>
                </a:cubicBezTo>
                <a:close/>
                <a:moveTo>
                  <a:pt x="2106871" y="4777767"/>
                </a:moveTo>
                <a:cubicBezTo>
                  <a:pt x="2089314" y="4795355"/>
                  <a:pt x="2106871" y="4830532"/>
                  <a:pt x="2124428" y="4812944"/>
                </a:cubicBezTo>
                <a:cubicBezTo>
                  <a:pt x="2106871" y="4795355"/>
                  <a:pt x="2159543" y="4830532"/>
                  <a:pt x="2159543" y="4795355"/>
                </a:cubicBezTo>
                <a:cubicBezTo>
                  <a:pt x="2159543" y="4830532"/>
                  <a:pt x="2194657" y="4812944"/>
                  <a:pt x="2194657" y="4830532"/>
                </a:cubicBezTo>
                <a:cubicBezTo>
                  <a:pt x="2212215" y="4812944"/>
                  <a:pt x="2194657" y="4812944"/>
                  <a:pt x="2194657" y="4777767"/>
                </a:cubicBezTo>
                <a:cubicBezTo>
                  <a:pt x="2194657" y="4795355"/>
                  <a:pt x="2177100" y="4795355"/>
                  <a:pt x="2159543" y="4795355"/>
                </a:cubicBezTo>
                <a:cubicBezTo>
                  <a:pt x="2141985" y="4795355"/>
                  <a:pt x="2124428" y="4777767"/>
                  <a:pt x="2106871" y="4777767"/>
                </a:cubicBezTo>
                <a:close/>
                <a:moveTo>
                  <a:pt x="2071757" y="4777767"/>
                </a:moveTo>
                <a:cubicBezTo>
                  <a:pt x="2019085" y="4777767"/>
                  <a:pt x="2001528" y="4795355"/>
                  <a:pt x="2019085" y="4848120"/>
                </a:cubicBezTo>
                <a:cubicBezTo>
                  <a:pt x="2054199" y="4865708"/>
                  <a:pt x="2036642" y="4795355"/>
                  <a:pt x="2054199" y="4795355"/>
                </a:cubicBezTo>
                <a:cubicBezTo>
                  <a:pt x="2071757" y="4812944"/>
                  <a:pt x="2054199" y="4848120"/>
                  <a:pt x="2071757" y="4848120"/>
                </a:cubicBezTo>
                <a:cubicBezTo>
                  <a:pt x="2089314" y="4830532"/>
                  <a:pt x="2071757" y="4812944"/>
                  <a:pt x="2071757" y="4777767"/>
                </a:cubicBezTo>
                <a:close/>
                <a:moveTo>
                  <a:pt x="1196912" y="4762927"/>
                </a:moveTo>
                <a:cubicBezTo>
                  <a:pt x="1194991" y="4764576"/>
                  <a:pt x="1193894" y="4768973"/>
                  <a:pt x="1193894" y="4777767"/>
                </a:cubicBezTo>
                <a:cubicBezTo>
                  <a:pt x="1211451" y="4777767"/>
                  <a:pt x="1229008" y="4830532"/>
                  <a:pt x="1229008" y="4777767"/>
                </a:cubicBezTo>
                <a:cubicBezTo>
                  <a:pt x="1215841" y="4777767"/>
                  <a:pt x="1202673" y="4757981"/>
                  <a:pt x="1196912" y="4762927"/>
                </a:cubicBezTo>
                <a:close/>
                <a:moveTo>
                  <a:pt x="2649946" y="4757475"/>
                </a:moveTo>
                <a:lnTo>
                  <a:pt x="2651146" y="4760179"/>
                </a:lnTo>
                <a:cubicBezTo>
                  <a:pt x="2651146" y="4760179"/>
                  <a:pt x="2633588" y="4760179"/>
                  <a:pt x="2633588" y="4760179"/>
                </a:cubicBezTo>
                <a:close/>
                <a:moveTo>
                  <a:pt x="983207" y="4742591"/>
                </a:moveTo>
                <a:cubicBezTo>
                  <a:pt x="1000764" y="4795355"/>
                  <a:pt x="1053436" y="4812944"/>
                  <a:pt x="1088550" y="4830532"/>
                </a:cubicBezTo>
                <a:cubicBezTo>
                  <a:pt x="1088550" y="4795355"/>
                  <a:pt x="1053436" y="4795355"/>
                  <a:pt x="1053436" y="4760179"/>
                </a:cubicBezTo>
                <a:cubicBezTo>
                  <a:pt x="1018321" y="4760179"/>
                  <a:pt x="1018321" y="4777767"/>
                  <a:pt x="1000764" y="4760179"/>
                </a:cubicBezTo>
                <a:cubicBezTo>
                  <a:pt x="1018321" y="4742591"/>
                  <a:pt x="1018321" y="4760179"/>
                  <a:pt x="1018321" y="4742591"/>
                </a:cubicBezTo>
                <a:cubicBezTo>
                  <a:pt x="1018321" y="4742591"/>
                  <a:pt x="1000764" y="4742591"/>
                  <a:pt x="983207" y="4742591"/>
                </a:cubicBezTo>
                <a:close/>
                <a:moveTo>
                  <a:pt x="2576528" y="4720606"/>
                </a:moveTo>
                <a:cubicBezTo>
                  <a:pt x="2572139" y="4719507"/>
                  <a:pt x="2567749" y="4720606"/>
                  <a:pt x="2563360" y="4725003"/>
                </a:cubicBezTo>
                <a:cubicBezTo>
                  <a:pt x="2633588" y="4742591"/>
                  <a:pt x="2528245" y="4742591"/>
                  <a:pt x="2580917" y="4777767"/>
                </a:cubicBezTo>
                <a:cubicBezTo>
                  <a:pt x="2563360" y="4777767"/>
                  <a:pt x="2528245" y="4760179"/>
                  <a:pt x="2528245" y="4777767"/>
                </a:cubicBezTo>
                <a:lnTo>
                  <a:pt x="2528245" y="4771172"/>
                </a:lnTo>
                <a:cubicBezTo>
                  <a:pt x="2528245" y="4764576"/>
                  <a:pt x="2528245" y="4760179"/>
                  <a:pt x="2528245" y="4760179"/>
                </a:cubicBezTo>
                <a:cubicBezTo>
                  <a:pt x="2510688" y="4760179"/>
                  <a:pt x="2510688" y="4760179"/>
                  <a:pt x="2493130" y="4760179"/>
                </a:cubicBezTo>
                <a:cubicBezTo>
                  <a:pt x="2493130" y="4777767"/>
                  <a:pt x="2493130" y="4795355"/>
                  <a:pt x="2528245" y="4795355"/>
                </a:cubicBezTo>
                <a:lnTo>
                  <a:pt x="2528245" y="4777767"/>
                </a:lnTo>
                <a:cubicBezTo>
                  <a:pt x="2563360" y="4795355"/>
                  <a:pt x="2598474" y="4795355"/>
                  <a:pt x="2616031" y="4760179"/>
                </a:cubicBezTo>
                <a:cubicBezTo>
                  <a:pt x="2602863" y="4746988"/>
                  <a:pt x="2589696" y="4723904"/>
                  <a:pt x="2576528" y="4720606"/>
                </a:cubicBezTo>
                <a:close/>
                <a:moveTo>
                  <a:pt x="2967176" y="4654651"/>
                </a:moveTo>
                <a:cubicBezTo>
                  <a:pt x="2967176" y="4672239"/>
                  <a:pt x="2967176" y="4689827"/>
                  <a:pt x="2967176" y="4689827"/>
                </a:cubicBezTo>
                <a:cubicBezTo>
                  <a:pt x="2984734" y="4689827"/>
                  <a:pt x="2984734" y="4689827"/>
                  <a:pt x="3002291" y="4672239"/>
                </a:cubicBezTo>
                <a:cubicBezTo>
                  <a:pt x="2984734" y="4672239"/>
                  <a:pt x="2984734" y="4654651"/>
                  <a:pt x="3002291" y="4654651"/>
                </a:cubicBezTo>
                <a:cubicBezTo>
                  <a:pt x="2984734" y="4654651"/>
                  <a:pt x="2984734" y="4654651"/>
                  <a:pt x="2967176" y="4654651"/>
                </a:cubicBezTo>
                <a:close/>
                <a:moveTo>
                  <a:pt x="993631" y="4650254"/>
                </a:moveTo>
                <a:cubicBezTo>
                  <a:pt x="990888" y="4649154"/>
                  <a:pt x="987596" y="4650254"/>
                  <a:pt x="983207" y="4654651"/>
                </a:cubicBezTo>
                <a:cubicBezTo>
                  <a:pt x="983207" y="4672239"/>
                  <a:pt x="983207" y="4689827"/>
                  <a:pt x="983207" y="4707415"/>
                </a:cubicBezTo>
                <a:cubicBezTo>
                  <a:pt x="1000764" y="4707415"/>
                  <a:pt x="1000764" y="4689827"/>
                  <a:pt x="1018321" y="4689827"/>
                </a:cubicBezTo>
                <a:cubicBezTo>
                  <a:pt x="1005153" y="4676636"/>
                  <a:pt x="1001861" y="4653551"/>
                  <a:pt x="993631" y="4650254"/>
                </a:cubicBezTo>
                <a:close/>
                <a:moveTo>
                  <a:pt x="1281680" y="4637062"/>
                </a:moveTo>
                <a:cubicBezTo>
                  <a:pt x="1281680" y="4672239"/>
                  <a:pt x="1246565" y="4654651"/>
                  <a:pt x="1246565" y="4672239"/>
                </a:cubicBezTo>
                <a:cubicBezTo>
                  <a:pt x="1281680" y="4689827"/>
                  <a:pt x="1281680" y="4707415"/>
                  <a:pt x="1316794" y="4725003"/>
                </a:cubicBezTo>
                <a:cubicBezTo>
                  <a:pt x="1281680" y="4707415"/>
                  <a:pt x="1316794" y="4654651"/>
                  <a:pt x="1281680" y="4637062"/>
                </a:cubicBezTo>
                <a:close/>
                <a:moveTo>
                  <a:pt x="2651146" y="4619474"/>
                </a:moveTo>
                <a:cubicBezTo>
                  <a:pt x="2651146" y="4654651"/>
                  <a:pt x="2738932" y="4637062"/>
                  <a:pt x="2738932" y="4619474"/>
                </a:cubicBezTo>
                <a:cubicBezTo>
                  <a:pt x="2703818" y="4619474"/>
                  <a:pt x="2668703" y="4637062"/>
                  <a:pt x="2651146" y="4619474"/>
                </a:cubicBezTo>
                <a:close/>
                <a:moveTo>
                  <a:pt x="3160306" y="4584298"/>
                </a:moveTo>
                <a:cubicBezTo>
                  <a:pt x="3142749" y="4601886"/>
                  <a:pt x="3125192" y="4601886"/>
                  <a:pt x="3125192" y="4619474"/>
                </a:cubicBezTo>
                <a:cubicBezTo>
                  <a:pt x="3125192" y="4619474"/>
                  <a:pt x="3144944" y="4619474"/>
                  <a:pt x="3154819" y="4626894"/>
                </a:cubicBezTo>
                <a:lnTo>
                  <a:pt x="3158690" y="4634068"/>
                </a:lnTo>
                <a:lnTo>
                  <a:pt x="3142749" y="4637062"/>
                </a:lnTo>
                <a:cubicBezTo>
                  <a:pt x="3142749" y="4637062"/>
                  <a:pt x="3142749" y="4637062"/>
                  <a:pt x="3160306" y="4637062"/>
                </a:cubicBezTo>
                <a:lnTo>
                  <a:pt x="3158690" y="4634068"/>
                </a:lnTo>
                <a:lnTo>
                  <a:pt x="3160306" y="4633765"/>
                </a:lnTo>
                <a:cubicBezTo>
                  <a:pt x="3170182" y="4627169"/>
                  <a:pt x="3160306" y="4610680"/>
                  <a:pt x="3160306" y="4584298"/>
                </a:cubicBezTo>
                <a:close/>
                <a:moveTo>
                  <a:pt x="3019848" y="4584298"/>
                </a:moveTo>
                <a:cubicBezTo>
                  <a:pt x="2984734" y="4584298"/>
                  <a:pt x="2914505" y="4601886"/>
                  <a:pt x="2861833" y="4619474"/>
                </a:cubicBezTo>
                <a:cubicBezTo>
                  <a:pt x="2932062" y="4619474"/>
                  <a:pt x="2984734" y="4619474"/>
                  <a:pt x="3019848" y="4584298"/>
                </a:cubicBezTo>
                <a:close/>
                <a:moveTo>
                  <a:pt x="1229008" y="4549122"/>
                </a:moveTo>
                <a:cubicBezTo>
                  <a:pt x="1229008" y="4601886"/>
                  <a:pt x="1229008" y="4584298"/>
                  <a:pt x="1264123" y="4584298"/>
                </a:cubicBezTo>
                <a:cubicBezTo>
                  <a:pt x="1264123" y="4549122"/>
                  <a:pt x="1246565" y="4549122"/>
                  <a:pt x="1229008" y="4549122"/>
                </a:cubicBezTo>
                <a:close/>
                <a:moveTo>
                  <a:pt x="2633588" y="4513946"/>
                </a:moveTo>
                <a:cubicBezTo>
                  <a:pt x="2616031" y="4513946"/>
                  <a:pt x="2598474" y="4531534"/>
                  <a:pt x="2598474" y="4549122"/>
                </a:cubicBezTo>
                <a:cubicBezTo>
                  <a:pt x="2651146" y="4566710"/>
                  <a:pt x="2633588" y="4549122"/>
                  <a:pt x="2616031" y="4584298"/>
                </a:cubicBezTo>
                <a:cubicBezTo>
                  <a:pt x="2651146" y="4584298"/>
                  <a:pt x="2633588" y="4584298"/>
                  <a:pt x="2668703" y="4584298"/>
                </a:cubicBezTo>
                <a:cubicBezTo>
                  <a:pt x="2651146" y="4549122"/>
                  <a:pt x="2721375" y="4549122"/>
                  <a:pt x="2721375" y="4549122"/>
                </a:cubicBezTo>
                <a:cubicBezTo>
                  <a:pt x="2668703" y="4531534"/>
                  <a:pt x="2616031" y="4549122"/>
                  <a:pt x="2633588" y="4513946"/>
                </a:cubicBezTo>
                <a:close/>
                <a:moveTo>
                  <a:pt x="4143513" y="4478770"/>
                </a:moveTo>
                <a:cubicBezTo>
                  <a:pt x="4090841" y="4478770"/>
                  <a:pt x="4108398" y="4531534"/>
                  <a:pt x="4143513" y="4513946"/>
                </a:cubicBezTo>
                <a:cubicBezTo>
                  <a:pt x="4143513" y="4513946"/>
                  <a:pt x="4143513" y="4496358"/>
                  <a:pt x="4143513" y="4478770"/>
                </a:cubicBezTo>
                <a:close/>
                <a:moveTo>
                  <a:pt x="2716986" y="4448815"/>
                </a:moveTo>
                <a:cubicBezTo>
                  <a:pt x="2712597" y="4449089"/>
                  <a:pt x="2708207" y="4452387"/>
                  <a:pt x="2703818" y="4461181"/>
                </a:cubicBezTo>
                <a:lnTo>
                  <a:pt x="2703818" y="4478770"/>
                </a:lnTo>
                <a:cubicBezTo>
                  <a:pt x="2721375" y="4478770"/>
                  <a:pt x="2721375" y="4478770"/>
                  <a:pt x="2721375" y="4478770"/>
                </a:cubicBezTo>
                <a:cubicBezTo>
                  <a:pt x="2738932" y="4478770"/>
                  <a:pt x="2721375" y="4461181"/>
                  <a:pt x="2738932" y="4461181"/>
                </a:cubicBezTo>
                <a:cubicBezTo>
                  <a:pt x="2738932" y="4496358"/>
                  <a:pt x="2774047" y="4443593"/>
                  <a:pt x="2756489" y="4461181"/>
                </a:cubicBezTo>
                <a:cubicBezTo>
                  <a:pt x="2743321" y="4474373"/>
                  <a:pt x="2730153" y="4447990"/>
                  <a:pt x="2716986" y="4448815"/>
                </a:cubicBezTo>
                <a:close/>
                <a:moveTo>
                  <a:pt x="4055726" y="4390829"/>
                </a:moveTo>
                <a:cubicBezTo>
                  <a:pt x="4055726" y="4443593"/>
                  <a:pt x="4090841" y="4461181"/>
                  <a:pt x="4108398" y="4478770"/>
                </a:cubicBezTo>
                <a:cubicBezTo>
                  <a:pt x="4090841" y="4443593"/>
                  <a:pt x="4073284" y="4408417"/>
                  <a:pt x="4055726" y="4390829"/>
                </a:cubicBezTo>
                <a:close/>
                <a:moveTo>
                  <a:pt x="3142749" y="4250124"/>
                </a:moveTo>
                <a:cubicBezTo>
                  <a:pt x="3142749" y="4302888"/>
                  <a:pt x="3142749" y="4320477"/>
                  <a:pt x="3142749" y="4338065"/>
                </a:cubicBezTo>
                <a:cubicBezTo>
                  <a:pt x="3125192" y="4338065"/>
                  <a:pt x="3125192" y="4320477"/>
                  <a:pt x="3107634" y="4320477"/>
                </a:cubicBezTo>
                <a:cubicBezTo>
                  <a:pt x="3090077" y="4320477"/>
                  <a:pt x="3107634" y="4338065"/>
                  <a:pt x="3125192" y="4355653"/>
                </a:cubicBezTo>
                <a:cubicBezTo>
                  <a:pt x="3125192" y="4338065"/>
                  <a:pt x="3142749" y="4338065"/>
                  <a:pt x="3160306" y="4338065"/>
                </a:cubicBezTo>
                <a:cubicBezTo>
                  <a:pt x="3160306" y="4320477"/>
                  <a:pt x="3195421" y="4250124"/>
                  <a:pt x="3142749" y="4250124"/>
                </a:cubicBezTo>
                <a:close/>
                <a:moveTo>
                  <a:pt x="4477100" y="4214948"/>
                </a:moveTo>
                <a:lnTo>
                  <a:pt x="4478152" y="4229497"/>
                </a:lnTo>
                <a:lnTo>
                  <a:pt x="4471092" y="4223977"/>
                </a:lnTo>
                <a:close/>
                <a:moveTo>
                  <a:pt x="4459544" y="4214948"/>
                </a:moveTo>
                <a:lnTo>
                  <a:pt x="4471092" y="4223977"/>
                </a:lnTo>
                <a:lnTo>
                  <a:pt x="4468322" y="4228139"/>
                </a:lnTo>
                <a:cubicBezTo>
                  <a:pt x="4463933" y="4228139"/>
                  <a:pt x="4459544" y="4223742"/>
                  <a:pt x="4459544" y="4214948"/>
                </a:cubicBezTo>
                <a:close/>
                <a:moveTo>
                  <a:pt x="3300764" y="4127007"/>
                </a:moveTo>
                <a:cubicBezTo>
                  <a:pt x="3318322" y="4144595"/>
                  <a:pt x="3300764" y="4179772"/>
                  <a:pt x="3318322" y="4179772"/>
                </a:cubicBezTo>
                <a:cubicBezTo>
                  <a:pt x="3335879" y="4162183"/>
                  <a:pt x="3335879" y="4127007"/>
                  <a:pt x="3300764" y="4127007"/>
                </a:cubicBezTo>
                <a:close/>
                <a:moveTo>
                  <a:pt x="4549360" y="3995309"/>
                </a:moveTo>
                <a:lnTo>
                  <a:pt x="4550896" y="3997295"/>
                </a:lnTo>
                <a:lnTo>
                  <a:pt x="4560544" y="4022840"/>
                </a:lnTo>
                <a:lnTo>
                  <a:pt x="4553091" y="4011860"/>
                </a:lnTo>
                <a:close/>
                <a:moveTo>
                  <a:pt x="4632098" y="3928592"/>
                </a:moveTo>
                <a:cubicBezTo>
                  <a:pt x="4626337" y="3930241"/>
                  <a:pt x="4613169" y="3946729"/>
                  <a:pt x="4600002" y="3933538"/>
                </a:cubicBezTo>
                <a:cubicBezTo>
                  <a:pt x="4617558" y="3986302"/>
                  <a:pt x="4635116" y="4074243"/>
                  <a:pt x="4670230" y="4056655"/>
                </a:cubicBezTo>
                <a:cubicBezTo>
                  <a:pt x="4687788" y="4003891"/>
                  <a:pt x="4600002" y="3951126"/>
                  <a:pt x="4635116" y="3933538"/>
                </a:cubicBezTo>
                <a:cubicBezTo>
                  <a:pt x="4635116" y="3929141"/>
                  <a:pt x="4634019" y="3928042"/>
                  <a:pt x="4632098" y="3928592"/>
                </a:cubicBezTo>
                <a:close/>
                <a:moveTo>
                  <a:pt x="4494658" y="3915950"/>
                </a:moveTo>
                <a:cubicBezTo>
                  <a:pt x="4459544" y="3915950"/>
                  <a:pt x="4477100" y="3986302"/>
                  <a:pt x="4424429" y="3951126"/>
                </a:cubicBezTo>
                <a:cubicBezTo>
                  <a:pt x="4424429" y="4003891"/>
                  <a:pt x="4477100" y="3986302"/>
                  <a:pt x="4477100" y="4039067"/>
                </a:cubicBezTo>
                <a:cubicBezTo>
                  <a:pt x="4459544" y="4039067"/>
                  <a:pt x="4441986" y="4039067"/>
                  <a:pt x="4424429" y="4039067"/>
                </a:cubicBezTo>
                <a:cubicBezTo>
                  <a:pt x="4424429" y="3986302"/>
                  <a:pt x="4389314" y="3968714"/>
                  <a:pt x="4389314" y="3933538"/>
                </a:cubicBezTo>
                <a:cubicBezTo>
                  <a:pt x="4371757" y="3933538"/>
                  <a:pt x="4336642" y="3915950"/>
                  <a:pt x="4336642" y="3951126"/>
                </a:cubicBezTo>
                <a:cubicBezTo>
                  <a:pt x="4389314" y="3986302"/>
                  <a:pt x="4371757" y="4021479"/>
                  <a:pt x="4354200" y="4039067"/>
                </a:cubicBezTo>
                <a:cubicBezTo>
                  <a:pt x="4336642" y="4039067"/>
                  <a:pt x="4319086" y="4039067"/>
                  <a:pt x="4301528" y="4021479"/>
                </a:cubicBezTo>
                <a:cubicBezTo>
                  <a:pt x="4319086" y="4021479"/>
                  <a:pt x="4336642" y="3986302"/>
                  <a:pt x="4319086" y="3986302"/>
                </a:cubicBezTo>
                <a:cubicBezTo>
                  <a:pt x="4301528" y="4021479"/>
                  <a:pt x="4301528" y="3986302"/>
                  <a:pt x="4283970" y="3968714"/>
                </a:cubicBezTo>
                <a:cubicBezTo>
                  <a:pt x="4283970" y="3986302"/>
                  <a:pt x="4248856" y="3986302"/>
                  <a:pt x="4266414" y="4021479"/>
                </a:cubicBezTo>
                <a:cubicBezTo>
                  <a:pt x="4301528" y="4021479"/>
                  <a:pt x="4283970" y="4074243"/>
                  <a:pt x="4301528" y="4091831"/>
                </a:cubicBezTo>
                <a:cubicBezTo>
                  <a:pt x="4266414" y="4074243"/>
                  <a:pt x="4283970" y="4127007"/>
                  <a:pt x="4248856" y="4144595"/>
                </a:cubicBezTo>
                <a:cubicBezTo>
                  <a:pt x="4248856" y="4109419"/>
                  <a:pt x="4231299" y="4162183"/>
                  <a:pt x="4231299" y="4144595"/>
                </a:cubicBezTo>
                <a:cubicBezTo>
                  <a:pt x="4248856" y="4109419"/>
                  <a:pt x="4266414" y="4021479"/>
                  <a:pt x="4213742" y="4021479"/>
                </a:cubicBezTo>
                <a:cubicBezTo>
                  <a:pt x="4231299" y="4039067"/>
                  <a:pt x="4196184" y="4056655"/>
                  <a:pt x="4231299" y="4056655"/>
                </a:cubicBezTo>
                <a:cubicBezTo>
                  <a:pt x="4178627" y="4056655"/>
                  <a:pt x="4213742" y="4091831"/>
                  <a:pt x="4213742" y="4127007"/>
                </a:cubicBezTo>
                <a:cubicBezTo>
                  <a:pt x="4178627" y="4144595"/>
                  <a:pt x="4143513" y="4109419"/>
                  <a:pt x="4125956" y="4127007"/>
                </a:cubicBezTo>
                <a:cubicBezTo>
                  <a:pt x="4161070" y="4197360"/>
                  <a:pt x="4143513" y="4197360"/>
                  <a:pt x="4161070" y="4267712"/>
                </a:cubicBezTo>
                <a:cubicBezTo>
                  <a:pt x="4213742" y="4267712"/>
                  <a:pt x="4196184" y="4285300"/>
                  <a:pt x="4178627" y="4285300"/>
                </a:cubicBezTo>
                <a:cubicBezTo>
                  <a:pt x="4196184" y="4285300"/>
                  <a:pt x="4196184" y="4302888"/>
                  <a:pt x="4231299" y="4285300"/>
                </a:cubicBezTo>
                <a:cubicBezTo>
                  <a:pt x="4213742" y="4320477"/>
                  <a:pt x="4231299" y="4320477"/>
                  <a:pt x="4248856" y="4338065"/>
                </a:cubicBezTo>
                <a:cubicBezTo>
                  <a:pt x="4196184" y="4320477"/>
                  <a:pt x="4196184" y="4285300"/>
                  <a:pt x="4196184" y="4338065"/>
                </a:cubicBezTo>
                <a:cubicBezTo>
                  <a:pt x="4161070" y="4285300"/>
                  <a:pt x="4143513" y="4232536"/>
                  <a:pt x="4108398" y="4197360"/>
                </a:cubicBezTo>
                <a:cubicBezTo>
                  <a:pt x="4038169" y="4197360"/>
                  <a:pt x="4003055" y="4250124"/>
                  <a:pt x="3950383" y="4285300"/>
                </a:cubicBezTo>
                <a:cubicBezTo>
                  <a:pt x="3985497" y="4338065"/>
                  <a:pt x="3967940" y="4320477"/>
                  <a:pt x="4020612" y="4285300"/>
                </a:cubicBezTo>
                <a:cubicBezTo>
                  <a:pt x="4020612" y="4338065"/>
                  <a:pt x="4003055" y="4320477"/>
                  <a:pt x="4003055" y="4373241"/>
                </a:cubicBezTo>
                <a:cubicBezTo>
                  <a:pt x="4038169" y="4355653"/>
                  <a:pt x="4020612" y="4408417"/>
                  <a:pt x="4038169" y="4390829"/>
                </a:cubicBezTo>
                <a:cubicBezTo>
                  <a:pt x="4073284" y="4373241"/>
                  <a:pt x="4020612" y="4355653"/>
                  <a:pt x="4055726" y="4355653"/>
                </a:cubicBezTo>
                <a:cubicBezTo>
                  <a:pt x="4055726" y="4373241"/>
                  <a:pt x="4090841" y="4355653"/>
                  <a:pt x="4090841" y="4373241"/>
                </a:cubicBezTo>
                <a:cubicBezTo>
                  <a:pt x="4055726" y="4373241"/>
                  <a:pt x="4108398" y="4426005"/>
                  <a:pt x="4108398" y="4461181"/>
                </a:cubicBezTo>
                <a:cubicBezTo>
                  <a:pt x="4143513" y="4461181"/>
                  <a:pt x="4143513" y="4408417"/>
                  <a:pt x="4161070" y="4443593"/>
                </a:cubicBezTo>
                <a:cubicBezTo>
                  <a:pt x="4125956" y="4461181"/>
                  <a:pt x="4178627" y="4478770"/>
                  <a:pt x="4161070" y="4531534"/>
                </a:cubicBezTo>
                <a:cubicBezTo>
                  <a:pt x="4196184" y="4531534"/>
                  <a:pt x="4178627" y="4566710"/>
                  <a:pt x="4213742" y="4549122"/>
                </a:cubicBezTo>
                <a:cubicBezTo>
                  <a:pt x="4213742" y="4513946"/>
                  <a:pt x="4231299" y="4513946"/>
                  <a:pt x="4231299" y="4478770"/>
                </a:cubicBezTo>
                <a:cubicBezTo>
                  <a:pt x="4248856" y="4478770"/>
                  <a:pt x="4266414" y="4461181"/>
                  <a:pt x="4283970" y="4461181"/>
                </a:cubicBezTo>
                <a:cubicBezTo>
                  <a:pt x="4301528" y="4390829"/>
                  <a:pt x="4319086" y="4338065"/>
                  <a:pt x="4371757" y="4302888"/>
                </a:cubicBezTo>
                <a:cubicBezTo>
                  <a:pt x="4389314" y="4302888"/>
                  <a:pt x="4371757" y="4338065"/>
                  <a:pt x="4389314" y="4338065"/>
                </a:cubicBezTo>
                <a:cubicBezTo>
                  <a:pt x="4389314" y="4276506"/>
                  <a:pt x="4469968" y="4268811"/>
                  <a:pt x="4478369" y="4232502"/>
                </a:cubicBezTo>
                <a:lnTo>
                  <a:pt x="4478152" y="4229497"/>
                </a:lnTo>
                <a:lnTo>
                  <a:pt x="4493286" y="4241330"/>
                </a:lnTo>
                <a:cubicBezTo>
                  <a:pt x="4522091" y="4267712"/>
                  <a:pt x="4538551" y="4294094"/>
                  <a:pt x="4564887" y="4320477"/>
                </a:cubicBezTo>
                <a:cubicBezTo>
                  <a:pt x="4547330" y="4267712"/>
                  <a:pt x="4600002" y="4250124"/>
                  <a:pt x="4617558" y="4214948"/>
                </a:cubicBezTo>
                <a:cubicBezTo>
                  <a:pt x="4584639" y="4170977"/>
                  <a:pt x="4579152" y="4085785"/>
                  <a:pt x="4562521" y="4028074"/>
                </a:cubicBezTo>
                <a:lnTo>
                  <a:pt x="4560544" y="4022840"/>
                </a:lnTo>
                <a:lnTo>
                  <a:pt x="4567082" y="4032471"/>
                </a:lnTo>
                <a:cubicBezTo>
                  <a:pt x="4578055" y="4043464"/>
                  <a:pt x="4591223" y="4047861"/>
                  <a:pt x="4600002" y="4039067"/>
                </a:cubicBezTo>
                <a:cubicBezTo>
                  <a:pt x="4617558" y="4021479"/>
                  <a:pt x="4600002" y="3968714"/>
                  <a:pt x="4582444" y="3951126"/>
                </a:cubicBezTo>
                <a:cubicBezTo>
                  <a:pt x="4564887" y="3968714"/>
                  <a:pt x="4600002" y="4003891"/>
                  <a:pt x="4547330" y="3986302"/>
                </a:cubicBezTo>
                <a:lnTo>
                  <a:pt x="4549360" y="3995309"/>
                </a:lnTo>
                <a:lnTo>
                  <a:pt x="4534744" y="3976409"/>
                </a:lnTo>
                <a:cubicBezTo>
                  <a:pt x="4528401" y="3971462"/>
                  <a:pt x="4520994" y="3968714"/>
                  <a:pt x="4512215" y="3968714"/>
                </a:cubicBezTo>
                <a:cubicBezTo>
                  <a:pt x="4529772" y="3968714"/>
                  <a:pt x="4529772" y="4003891"/>
                  <a:pt x="4512215" y="4003891"/>
                </a:cubicBezTo>
                <a:cubicBezTo>
                  <a:pt x="4494658" y="3968714"/>
                  <a:pt x="4494658" y="3951126"/>
                  <a:pt x="4494658" y="3915950"/>
                </a:cubicBezTo>
                <a:close/>
                <a:moveTo>
                  <a:pt x="5108453" y="3744640"/>
                </a:moveTo>
                <a:lnTo>
                  <a:pt x="5113551" y="3746665"/>
                </a:lnTo>
                <a:cubicBezTo>
                  <a:pt x="5126719" y="3748863"/>
                  <a:pt x="5144277" y="3748863"/>
                  <a:pt x="5161834" y="3757657"/>
                </a:cubicBezTo>
                <a:cubicBezTo>
                  <a:pt x="5144276" y="3757657"/>
                  <a:pt x="5109162" y="3792833"/>
                  <a:pt x="5144276" y="3810421"/>
                </a:cubicBezTo>
                <a:cubicBezTo>
                  <a:pt x="5131108" y="3823612"/>
                  <a:pt x="5108064" y="3797230"/>
                  <a:pt x="5104772" y="3768375"/>
                </a:cubicBezTo>
                <a:close/>
                <a:moveTo>
                  <a:pt x="5109162" y="3740069"/>
                </a:moveTo>
                <a:lnTo>
                  <a:pt x="5108453" y="3744640"/>
                </a:lnTo>
                <a:lnTo>
                  <a:pt x="5105301" y="3743388"/>
                </a:lnTo>
                <a:close/>
                <a:moveTo>
                  <a:pt x="5161834" y="3704893"/>
                </a:moveTo>
                <a:cubicBezTo>
                  <a:pt x="5179391" y="3704893"/>
                  <a:pt x="5179391" y="3722481"/>
                  <a:pt x="5179391" y="3722481"/>
                </a:cubicBezTo>
                <a:cubicBezTo>
                  <a:pt x="5196948" y="3722481"/>
                  <a:pt x="5196948" y="3722481"/>
                  <a:pt x="5196948" y="3704893"/>
                </a:cubicBezTo>
                <a:cubicBezTo>
                  <a:pt x="5232062" y="3722481"/>
                  <a:pt x="5196948" y="3740069"/>
                  <a:pt x="5214506" y="3757657"/>
                </a:cubicBezTo>
                <a:cubicBezTo>
                  <a:pt x="5196948" y="3757657"/>
                  <a:pt x="5196948" y="3757657"/>
                  <a:pt x="5196948" y="3757657"/>
                </a:cubicBezTo>
                <a:cubicBezTo>
                  <a:pt x="5179391" y="3740069"/>
                  <a:pt x="5144276" y="3722481"/>
                  <a:pt x="5161834" y="3704893"/>
                </a:cubicBezTo>
                <a:close/>
                <a:moveTo>
                  <a:pt x="5211831" y="3669030"/>
                </a:moveTo>
                <a:cubicBezTo>
                  <a:pt x="5211213" y="3669991"/>
                  <a:pt x="5209019" y="3671915"/>
                  <a:pt x="5205727" y="3674114"/>
                </a:cubicBezTo>
                <a:lnTo>
                  <a:pt x="5197106" y="3677373"/>
                </a:lnTo>
                <a:lnTo>
                  <a:pt x="5208470" y="3669717"/>
                </a:lnTo>
                <a:cubicBezTo>
                  <a:pt x="5211488" y="3668068"/>
                  <a:pt x="5212448" y="3668068"/>
                  <a:pt x="5211831" y="3669030"/>
                </a:cubicBezTo>
                <a:close/>
                <a:moveTo>
                  <a:pt x="5212310" y="3544676"/>
                </a:moveTo>
                <a:cubicBezTo>
                  <a:pt x="5210116" y="3542203"/>
                  <a:pt x="5205727" y="3542203"/>
                  <a:pt x="5196948" y="3546600"/>
                </a:cubicBezTo>
                <a:cubicBezTo>
                  <a:pt x="5196948" y="3564188"/>
                  <a:pt x="5214506" y="3616952"/>
                  <a:pt x="5232062" y="3581776"/>
                </a:cubicBezTo>
                <a:cubicBezTo>
                  <a:pt x="5205727" y="3581776"/>
                  <a:pt x="5218894" y="3552096"/>
                  <a:pt x="5212310" y="3544676"/>
                </a:cubicBezTo>
                <a:close/>
                <a:moveTo>
                  <a:pt x="5021376" y="3476247"/>
                </a:moveTo>
                <a:cubicBezTo>
                  <a:pt x="5038933" y="3511424"/>
                  <a:pt x="4968704" y="3529012"/>
                  <a:pt x="5003818" y="3546600"/>
                </a:cubicBezTo>
                <a:cubicBezTo>
                  <a:pt x="5021376" y="3529012"/>
                  <a:pt x="5021376" y="3546600"/>
                  <a:pt x="5038933" y="3546600"/>
                </a:cubicBezTo>
                <a:cubicBezTo>
                  <a:pt x="5056490" y="3529012"/>
                  <a:pt x="5038933" y="3493835"/>
                  <a:pt x="5021376" y="3476247"/>
                </a:cubicBezTo>
                <a:close/>
                <a:moveTo>
                  <a:pt x="5196948" y="3194838"/>
                </a:moveTo>
                <a:cubicBezTo>
                  <a:pt x="5179391" y="3230014"/>
                  <a:pt x="5161834" y="3247602"/>
                  <a:pt x="5126719" y="3230014"/>
                </a:cubicBezTo>
                <a:cubicBezTo>
                  <a:pt x="5126719" y="3265190"/>
                  <a:pt x="5144276" y="3300366"/>
                  <a:pt x="5109162" y="3282778"/>
                </a:cubicBezTo>
                <a:cubicBezTo>
                  <a:pt x="5109162" y="3300366"/>
                  <a:pt x="5074048" y="3317954"/>
                  <a:pt x="5109162" y="3317954"/>
                </a:cubicBezTo>
                <a:cubicBezTo>
                  <a:pt x="5109162" y="3282778"/>
                  <a:pt x="5161834" y="3282778"/>
                  <a:pt x="5161834" y="3247602"/>
                </a:cubicBezTo>
                <a:cubicBezTo>
                  <a:pt x="5179391" y="3317954"/>
                  <a:pt x="5232062" y="3212426"/>
                  <a:pt x="5249620" y="3247602"/>
                </a:cubicBezTo>
                <a:cubicBezTo>
                  <a:pt x="5196948" y="3282778"/>
                  <a:pt x="5196948" y="3335542"/>
                  <a:pt x="5179391" y="3370719"/>
                </a:cubicBezTo>
                <a:cubicBezTo>
                  <a:pt x="5249620" y="3388307"/>
                  <a:pt x="5214506" y="3282778"/>
                  <a:pt x="5284734" y="3282778"/>
                </a:cubicBezTo>
                <a:cubicBezTo>
                  <a:pt x="5267177" y="3230014"/>
                  <a:pt x="5232062" y="3212426"/>
                  <a:pt x="5196948" y="3194838"/>
                </a:cubicBezTo>
                <a:close/>
                <a:moveTo>
                  <a:pt x="5284734" y="3177250"/>
                </a:moveTo>
                <a:cubicBezTo>
                  <a:pt x="5267177" y="3177250"/>
                  <a:pt x="5232062" y="3177250"/>
                  <a:pt x="5214506" y="3194838"/>
                </a:cubicBezTo>
                <a:cubicBezTo>
                  <a:pt x="5249620" y="3194838"/>
                  <a:pt x="5249620" y="3212426"/>
                  <a:pt x="5284734" y="3212426"/>
                </a:cubicBezTo>
                <a:cubicBezTo>
                  <a:pt x="5284734" y="3194838"/>
                  <a:pt x="5284734" y="3194838"/>
                  <a:pt x="5284734" y="3177250"/>
                </a:cubicBezTo>
                <a:close/>
                <a:moveTo>
                  <a:pt x="5325850" y="3140768"/>
                </a:moveTo>
                <a:cubicBezTo>
                  <a:pt x="5302566" y="3148944"/>
                  <a:pt x="5304487" y="3227816"/>
                  <a:pt x="5319849" y="3212426"/>
                </a:cubicBezTo>
                <a:cubicBezTo>
                  <a:pt x="5302292" y="3159661"/>
                  <a:pt x="5354964" y="3159661"/>
                  <a:pt x="5337406" y="3142073"/>
                </a:cubicBezTo>
                <a:cubicBezTo>
                  <a:pt x="5333017" y="3139875"/>
                  <a:pt x="5329176" y="3139600"/>
                  <a:pt x="5325850" y="3140768"/>
                </a:cubicBezTo>
                <a:close/>
                <a:moveTo>
                  <a:pt x="5021376" y="3054133"/>
                </a:moveTo>
                <a:cubicBezTo>
                  <a:pt x="5003818" y="3054133"/>
                  <a:pt x="5021376" y="3106897"/>
                  <a:pt x="5003818" y="3106897"/>
                </a:cubicBezTo>
                <a:cubicBezTo>
                  <a:pt x="4968704" y="3106897"/>
                  <a:pt x="5021376" y="3054133"/>
                  <a:pt x="4986261" y="3071721"/>
                </a:cubicBezTo>
                <a:cubicBezTo>
                  <a:pt x="4986261" y="3089309"/>
                  <a:pt x="4951146" y="3106897"/>
                  <a:pt x="4968704" y="3106897"/>
                </a:cubicBezTo>
                <a:cubicBezTo>
                  <a:pt x="4968704" y="3106897"/>
                  <a:pt x="4986261" y="3124485"/>
                  <a:pt x="5003818" y="3124485"/>
                </a:cubicBezTo>
                <a:cubicBezTo>
                  <a:pt x="4986261" y="3159661"/>
                  <a:pt x="5021376" y="3177250"/>
                  <a:pt x="5003818" y="3194838"/>
                </a:cubicBezTo>
                <a:cubicBezTo>
                  <a:pt x="5038933" y="3177250"/>
                  <a:pt x="5021376" y="3071721"/>
                  <a:pt x="5021376" y="3054133"/>
                </a:cubicBezTo>
                <a:close/>
                <a:moveTo>
                  <a:pt x="5038933" y="2931016"/>
                </a:moveTo>
                <a:cubicBezTo>
                  <a:pt x="5056490" y="2983780"/>
                  <a:pt x="4986261" y="3001368"/>
                  <a:pt x="5021376" y="3018957"/>
                </a:cubicBezTo>
                <a:cubicBezTo>
                  <a:pt x="5021376" y="3001368"/>
                  <a:pt x="5038933" y="3001368"/>
                  <a:pt x="5056490" y="3018957"/>
                </a:cubicBezTo>
                <a:cubicBezTo>
                  <a:pt x="5038933" y="2983780"/>
                  <a:pt x="5074048" y="2966192"/>
                  <a:pt x="5038933" y="2931016"/>
                </a:cubicBezTo>
                <a:close/>
                <a:moveTo>
                  <a:pt x="5064446" y="2853587"/>
                </a:moveTo>
                <a:cubicBezTo>
                  <a:pt x="5061428" y="2854068"/>
                  <a:pt x="5058685" y="2856267"/>
                  <a:pt x="5056490" y="2860664"/>
                </a:cubicBezTo>
                <a:cubicBezTo>
                  <a:pt x="5074048" y="2878252"/>
                  <a:pt x="5091604" y="2895840"/>
                  <a:pt x="5074048" y="2931016"/>
                </a:cubicBezTo>
                <a:cubicBezTo>
                  <a:pt x="5120135" y="2931016"/>
                  <a:pt x="5085570" y="2850221"/>
                  <a:pt x="5064446" y="2853587"/>
                </a:cubicBezTo>
                <a:close/>
                <a:moveTo>
                  <a:pt x="5021376" y="2438549"/>
                </a:moveTo>
                <a:cubicBezTo>
                  <a:pt x="5021376" y="2473725"/>
                  <a:pt x="4986261" y="2491313"/>
                  <a:pt x="5003818" y="2508901"/>
                </a:cubicBezTo>
                <a:cubicBezTo>
                  <a:pt x="5003818" y="2473725"/>
                  <a:pt x="5074048" y="2456137"/>
                  <a:pt x="5038933" y="2438549"/>
                </a:cubicBezTo>
                <a:cubicBezTo>
                  <a:pt x="5038933" y="2438549"/>
                  <a:pt x="5038933" y="2456137"/>
                  <a:pt x="5038933" y="2456137"/>
                </a:cubicBezTo>
                <a:cubicBezTo>
                  <a:pt x="5038933" y="2456137"/>
                  <a:pt x="5021376" y="2438549"/>
                  <a:pt x="5021376" y="2438549"/>
                </a:cubicBezTo>
                <a:close/>
                <a:moveTo>
                  <a:pt x="316031" y="2350609"/>
                </a:moveTo>
                <a:cubicBezTo>
                  <a:pt x="280916" y="2368197"/>
                  <a:pt x="245802" y="2420961"/>
                  <a:pt x="263359" y="2438549"/>
                </a:cubicBezTo>
                <a:cubicBezTo>
                  <a:pt x="263359" y="2403373"/>
                  <a:pt x="316031" y="2403373"/>
                  <a:pt x="316031" y="2350609"/>
                </a:cubicBezTo>
                <a:close/>
                <a:moveTo>
                  <a:pt x="4968704" y="2297844"/>
                </a:moveTo>
                <a:cubicBezTo>
                  <a:pt x="4951146" y="2333020"/>
                  <a:pt x="4951146" y="2333020"/>
                  <a:pt x="4916032" y="2333020"/>
                </a:cubicBezTo>
                <a:cubicBezTo>
                  <a:pt x="4916032" y="2350609"/>
                  <a:pt x="4898474" y="2368197"/>
                  <a:pt x="4898474" y="2403373"/>
                </a:cubicBezTo>
                <a:cubicBezTo>
                  <a:pt x="4916032" y="2403373"/>
                  <a:pt x="4933589" y="2403373"/>
                  <a:pt x="4948952" y="2405572"/>
                </a:cubicBezTo>
                <a:lnTo>
                  <a:pt x="4983841" y="2419963"/>
                </a:lnTo>
                <a:lnTo>
                  <a:pt x="4986261" y="2438549"/>
                </a:lnTo>
                <a:lnTo>
                  <a:pt x="4986261" y="2420961"/>
                </a:lnTo>
                <a:lnTo>
                  <a:pt x="4983841" y="2419963"/>
                </a:lnTo>
                <a:lnTo>
                  <a:pt x="4979677" y="2387983"/>
                </a:lnTo>
                <a:cubicBezTo>
                  <a:pt x="4977482" y="2372594"/>
                  <a:pt x="4977482" y="2359403"/>
                  <a:pt x="4986261" y="2350609"/>
                </a:cubicBezTo>
                <a:cubicBezTo>
                  <a:pt x="4986261" y="2350609"/>
                  <a:pt x="4986261" y="2350609"/>
                  <a:pt x="5003818" y="2350609"/>
                </a:cubicBezTo>
                <a:cubicBezTo>
                  <a:pt x="5021376" y="2368197"/>
                  <a:pt x="4968704" y="2385785"/>
                  <a:pt x="5003818" y="2385785"/>
                </a:cubicBezTo>
                <a:cubicBezTo>
                  <a:pt x="5038933" y="2403373"/>
                  <a:pt x="5038933" y="2385785"/>
                  <a:pt x="5091604" y="2368197"/>
                </a:cubicBezTo>
                <a:cubicBezTo>
                  <a:pt x="5056490" y="2385785"/>
                  <a:pt x="5074048" y="2333020"/>
                  <a:pt x="5056490" y="2333020"/>
                </a:cubicBezTo>
                <a:cubicBezTo>
                  <a:pt x="5056490" y="2350609"/>
                  <a:pt x="5056490" y="2333020"/>
                  <a:pt x="5038933" y="2333020"/>
                </a:cubicBezTo>
                <a:cubicBezTo>
                  <a:pt x="5021376" y="2350609"/>
                  <a:pt x="5074048" y="2350609"/>
                  <a:pt x="5038933" y="2368197"/>
                </a:cubicBezTo>
                <a:cubicBezTo>
                  <a:pt x="5003818" y="2350609"/>
                  <a:pt x="5003818" y="2297844"/>
                  <a:pt x="4968704" y="2297844"/>
                </a:cubicBezTo>
                <a:close/>
                <a:moveTo>
                  <a:pt x="4861165" y="2269263"/>
                </a:moveTo>
                <a:cubicBezTo>
                  <a:pt x="4841414" y="2267065"/>
                  <a:pt x="4819467" y="2271462"/>
                  <a:pt x="4810688" y="2280256"/>
                </a:cubicBezTo>
                <a:cubicBezTo>
                  <a:pt x="4828246" y="2280256"/>
                  <a:pt x="4810688" y="2280256"/>
                  <a:pt x="4810688" y="2297844"/>
                </a:cubicBezTo>
                <a:cubicBezTo>
                  <a:pt x="4845803" y="2280256"/>
                  <a:pt x="4845803" y="2280256"/>
                  <a:pt x="4880918" y="2280256"/>
                </a:cubicBezTo>
                <a:cubicBezTo>
                  <a:pt x="4880918" y="2280256"/>
                  <a:pt x="4880918" y="2297844"/>
                  <a:pt x="4898474" y="2297844"/>
                </a:cubicBezTo>
                <a:cubicBezTo>
                  <a:pt x="4898474" y="2280256"/>
                  <a:pt x="4880917" y="2271462"/>
                  <a:pt x="4861165" y="2269263"/>
                </a:cubicBezTo>
                <a:close/>
                <a:moveTo>
                  <a:pt x="4933590" y="2262668"/>
                </a:moveTo>
                <a:cubicBezTo>
                  <a:pt x="4916032" y="2262668"/>
                  <a:pt x="4916032" y="2280256"/>
                  <a:pt x="4916032" y="2315432"/>
                </a:cubicBezTo>
                <a:cubicBezTo>
                  <a:pt x="4916032" y="2315432"/>
                  <a:pt x="4933590" y="2315432"/>
                  <a:pt x="4933590" y="2315432"/>
                </a:cubicBezTo>
                <a:cubicBezTo>
                  <a:pt x="4951146" y="2297844"/>
                  <a:pt x="4951146" y="2280256"/>
                  <a:pt x="4933590" y="2262668"/>
                </a:cubicBezTo>
                <a:close/>
                <a:moveTo>
                  <a:pt x="351145" y="2262668"/>
                </a:moveTo>
                <a:cubicBezTo>
                  <a:pt x="333588" y="2280256"/>
                  <a:pt x="316031" y="2315432"/>
                  <a:pt x="333588" y="2333020"/>
                </a:cubicBezTo>
                <a:cubicBezTo>
                  <a:pt x="333588" y="2315432"/>
                  <a:pt x="368703" y="2280256"/>
                  <a:pt x="351145" y="2262668"/>
                </a:cubicBezTo>
                <a:close/>
                <a:moveTo>
                  <a:pt x="5059233" y="2258546"/>
                </a:moveTo>
                <a:cubicBezTo>
                  <a:pt x="5057587" y="2257172"/>
                  <a:pt x="5056490" y="2258271"/>
                  <a:pt x="5056490" y="2262668"/>
                </a:cubicBezTo>
                <a:cubicBezTo>
                  <a:pt x="5074048" y="2280256"/>
                  <a:pt x="5021376" y="2297844"/>
                  <a:pt x="5021376" y="2297844"/>
                </a:cubicBezTo>
                <a:cubicBezTo>
                  <a:pt x="5021376" y="2280256"/>
                  <a:pt x="5038933" y="2280256"/>
                  <a:pt x="5038933" y="2262668"/>
                </a:cubicBezTo>
                <a:cubicBezTo>
                  <a:pt x="5021376" y="2262668"/>
                  <a:pt x="5003818" y="2280256"/>
                  <a:pt x="5003818" y="2297844"/>
                </a:cubicBezTo>
                <a:cubicBezTo>
                  <a:pt x="5038933" y="2297844"/>
                  <a:pt x="5074048" y="2333020"/>
                  <a:pt x="5109162" y="2333020"/>
                </a:cubicBezTo>
                <a:cubicBezTo>
                  <a:pt x="5074048" y="2333020"/>
                  <a:pt x="5126719" y="2280256"/>
                  <a:pt x="5109162" y="2262668"/>
                </a:cubicBezTo>
                <a:cubicBezTo>
                  <a:pt x="5091604" y="2280256"/>
                  <a:pt x="5091604" y="2297844"/>
                  <a:pt x="5074048" y="2315432"/>
                </a:cubicBezTo>
                <a:cubicBezTo>
                  <a:pt x="5074048" y="2289050"/>
                  <a:pt x="5064172" y="2262668"/>
                  <a:pt x="5059233" y="2258546"/>
                </a:cubicBezTo>
                <a:close/>
                <a:moveTo>
                  <a:pt x="614504" y="2209904"/>
                </a:moveTo>
                <a:cubicBezTo>
                  <a:pt x="596947" y="2262668"/>
                  <a:pt x="561832" y="2245080"/>
                  <a:pt x="526718" y="2262668"/>
                </a:cubicBezTo>
                <a:cubicBezTo>
                  <a:pt x="561832" y="2262668"/>
                  <a:pt x="526718" y="2297844"/>
                  <a:pt x="526718" y="2315432"/>
                </a:cubicBezTo>
                <a:cubicBezTo>
                  <a:pt x="579390" y="2280256"/>
                  <a:pt x="614504" y="2297844"/>
                  <a:pt x="649619" y="2227492"/>
                </a:cubicBezTo>
                <a:cubicBezTo>
                  <a:pt x="614504" y="2245080"/>
                  <a:pt x="614504" y="2209904"/>
                  <a:pt x="614504" y="2209904"/>
                </a:cubicBezTo>
                <a:close/>
                <a:moveTo>
                  <a:pt x="338526" y="2172804"/>
                </a:moveTo>
                <a:cubicBezTo>
                  <a:pt x="327004" y="2180224"/>
                  <a:pt x="320420" y="2209904"/>
                  <a:pt x="333588" y="2209904"/>
                </a:cubicBezTo>
                <a:cubicBezTo>
                  <a:pt x="333588" y="2192316"/>
                  <a:pt x="368703" y="2209904"/>
                  <a:pt x="351145" y="2174727"/>
                </a:cubicBezTo>
                <a:cubicBezTo>
                  <a:pt x="346756" y="2170330"/>
                  <a:pt x="342367" y="2170330"/>
                  <a:pt x="338526" y="2172804"/>
                </a:cubicBezTo>
                <a:close/>
                <a:moveTo>
                  <a:pt x="4991439" y="2172632"/>
                </a:moveTo>
                <a:cubicBezTo>
                  <a:pt x="4990102" y="2171979"/>
                  <a:pt x="4988456" y="2172529"/>
                  <a:pt x="4986261" y="2174727"/>
                </a:cubicBezTo>
                <a:cubicBezTo>
                  <a:pt x="4968704" y="2192316"/>
                  <a:pt x="4986261" y="2227492"/>
                  <a:pt x="4986261" y="2262668"/>
                </a:cubicBezTo>
                <a:cubicBezTo>
                  <a:pt x="4986261" y="2209904"/>
                  <a:pt x="5021376" y="2262668"/>
                  <a:pt x="5038933" y="2245080"/>
                </a:cubicBezTo>
                <a:cubicBezTo>
                  <a:pt x="4986261" y="2227492"/>
                  <a:pt x="5074048" y="2245080"/>
                  <a:pt x="5056490" y="2209904"/>
                </a:cubicBezTo>
                <a:cubicBezTo>
                  <a:pt x="4995040" y="2240683"/>
                  <a:pt x="5000800" y="2177201"/>
                  <a:pt x="4991439" y="2172632"/>
                </a:cubicBezTo>
                <a:close/>
                <a:moveTo>
                  <a:pt x="4916032" y="2157139"/>
                </a:moveTo>
                <a:cubicBezTo>
                  <a:pt x="4933590" y="2192316"/>
                  <a:pt x="4916032" y="2209904"/>
                  <a:pt x="4933590" y="2245080"/>
                </a:cubicBezTo>
                <a:cubicBezTo>
                  <a:pt x="4933590" y="2227492"/>
                  <a:pt x="4933590" y="2227492"/>
                  <a:pt x="4951146" y="2227492"/>
                </a:cubicBezTo>
                <a:cubicBezTo>
                  <a:pt x="4951146" y="2245080"/>
                  <a:pt x="4951146" y="2245080"/>
                  <a:pt x="4968704" y="2245080"/>
                </a:cubicBezTo>
                <a:cubicBezTo>
                  <a:pt x="4933590" y="2209904"/>
                  <a:pt x="4986261" y="2157139"/>
                  <a:pt x="4916032" y="2157139"/>
                </a:cubicBezTo>
                <a:close/>
                <a:moveTo>
                  <a:pt x="632061" y="2086787"/>
                </a:moveTo>
                <a:cubicBezTo>
                  <a:pt x="596947" y="2086787"/>
                  <a:pt x="561832" y="2104375"/>
                  <a:pt x="544275" y="2121963"/>
                </a:cubicBezTo>
                <a:cubicBezTo>
                  <a:pt x="561832" y="2139551"/>
                  <a:pt x="596947" y="2104375"/>
                  <a:pt x="614504" y="2121963"/>
                </a:cubicBezTo>
                <a:cubicBezTo>
                  <a:pt x="614504" y="2121963"/>
                  <a:pt x="596947" y="2139551"/>
                  <a:pt x="614504" y="2139551"/>
                </a:cubicBezTo>
                <a:cubicBezTo>
                  <a:pt x="614504" y="2121963"/>
                  <a:pt x="614504" y="2174727"/>
                  <a:pt x="649619" y="2157139"/>
                </a:cubicBezTo>
                <a:cubicBezTo>
                  <a:pt x="632061" y="2121963"/>
                  <a:pt x="667176" y="2139551"/>
                  <a:pt x="649619" y="2104375"/>
                </a:cubicBezTo>
                <a:cubicBezTo>
                  <a:pt x="649619" y="2104375"/>
                  <a:pt x="649619" y="2104375"/>
                  <a:pt x="632061" y="2086787"/>
                </a:cubicBezTo>
                <a:close/>
                <a:moveTo>
                  <a:pt x="5249620" y="2069199"/>
                </a:moveTo>
                <a:cubicBezTo>
                  <a:pt x="5232062" y="2086787"/>
                  <a:pt x="5214506" y="2086787"/>
                  <a:pt x="5232062" y="2121963"/>
                </a:cubicBezTo>
                <a:cubicBezTo>
                  <a:pt x="5249620" y="2121963"/>
                  <a:pt x="5249620" y="2121963"/>
                  <a:pt x="5267177" y="2121963"/>
                </a:cubicBezTo>
                <a:cubicBezTo>
                  <a:pt x="5267177" y="2086787"/>
                  <a:pt x="5267177" y="2086787"/>
                  <a:pt x="5249620" y="2069199"/>
                </a:cubicBezTo>
                <a:close/>
                <a:moveTo>
                  <a:pt x="790077" y="2051611"/>
                </a:moveTo>
                <a:cubicBezTo>
                  <a:pt x="737405" y="2051611"/>
                  <a:pt x="737405" y="2069199"/>
                  <a:pt x="719848" y="2104375"/>
                </a:cubicBezTo>
                <a:cubicBezTo>
                  <a:pt x="737405" y="2104375"/>
                  <a:pt x="737405" y="2104375"/>
                  <a:pt x="754962" y="2104375"/>
                </a:cubicBezTo>
                <a:cubicBezTo>
                  <a:pt x="754962" y="2086787"/>
                  <a:pt x="754962" y="2069199"/>
                  <a:pt x="772520" y="2069199"/>
                </a:cubicBezTo>
                <a:cubicBezTo>
                  <a:pt x="772520" y="2086787"/>
                  <a:pt x="790077" y="2069199"/>
                  <a:pt x="790077" y="2051611"/>
                </a:cubicBezTo>
                <a:close/>
                <a:moveTo>
                  <a:pt x="333588" y="2051611"/>
                </a:moveTo>
                <a:cubicBezTo>
                  <a:pt x="316031" y="2069199"/>
                  <a:pt x="298474" y="2086787"/>
                  <a:pt x="263359" y="2104375"/>
                </a:cubicBezTo>
                <a:cubicBezTo>
                  <a:pt x="280916" y="2121963"/>
                  <a:pt x="245802" y="2174727"/>
                  <a:pt x="280916" y="2157139"/>
                </a:cubicBezTo>
                <a:cubicBezTo>
                  <a:pt x="280916" y="2104375"/>
                  <a:pt x="386260" y="2086787"/>
                  <a:pt x="333588" y="2051611"/>
                </a:cubicBezTo>
                <a:close/>
                <a:moveTo>
                  <a:pt x="245802" y="2034023"/>
                </a:moveTo>
                <a:cubicBezTo>
                  <a:pt x="228245" y="2051611"/>
                  <a:pt x="193130" y="2034023"/>
                  <a:pt x="193130" y="2051611"/>
                </a:cubicBezTo>
                <a:cubicBezTo>
                  <a:pt x="210687" y="2051611"/>
                  <a:pt x="228245" y="2051611"/>
                  <a:pt x="210687" y="2069199"/>
                </a:cubicBezTo>
                <a:cubicBezTo>
                  <a:pt x="193130" y="2069199"/>
                  <a:pt x="158016" y="2051611"/>
                  <a:pt x="140458" y="2069199"/>
                </a:cubicBezTo>
                <a:cubicBezTo>
                  <a:pt x="158016" y="2086787"/>
                  <a:pt x="158016" y="2086787"/>
                  <a:pt x="158016" y="2104375"/>
                </a:cubicBezTo>
                <a:cubicBezTo>
                  <a:pt x="193130" y="2104375"/>
                  <a:pt x="193130" y="2086787"/>
                  <a:pt x="210687" y="2104375"/>
                </a:cubicBezTo>
                <a:cubicBezTo>
                  <a:pt x="210687" y="2069199"/>
                  <a:pt x="245802" y="2069199"/>
                  <a:pt x="245802" y="2034023"/>
                </a:cubicBezTo>
                <a:close/>
                <a:moveTo>
                  <a:pt x="796627" y="2013687"/>
                </a:moveTo>
                <a:cubicBezTo>
                  <a:pt x="794466" y="2013412"/>
                  <a:pt x="792272" y="2014236"/>
                  <a:pt x="790077" y="2016435"/>
                </a:cubicBezTo>
                <a:cubicBezTo>
                  <a:pt x="807634" y="2016435"/>
                  <a:pt x="790077" y="2086787"/>
                  <a:pt x="825191" y="2086787"/>
                </a:cubicBezTo>
                <a:cubicBezTo>
                  <a:pt x="825191" y="2071397"/>
                  <a:pt x="811749" y="2015610"/>
                  <a:pt x="796627" y="2013687"/>
                </a:cubicBezTo>
                <a:close/>
                <a:moveTo>
                  <a:pt x="510258" y="2007091"/>
                </a:moveTo>
                <a:cubicBezTo>
                  <a:pt x="502577" y="2008740"/>
                  <a:pt x="495993" y="2012038"/>
                  <a:pt x="491603" y="2016435"/>
                </a:cubicBezTo>
                <a:cubicBezTo>
                  <a:pt x="509161" y="2016435"/>
                  <a:pt x="474046" y="2069199"/>
                  <a:pt x="456489" y="2069199"/>
                </a:cubicBezTo>
                <a:cubicBezTo>
                  <a:pt x="456489" y="2051611"/>
                  <a:pt x="474046" y="2051611"/>
                  <a:pt x="474046" y="2034023"/>
                </a:cubicBezTo>
                <a:cubicBezTo>
                  <a:pt x="456489" y="2051611"/>
                  <a:pt x="386260" y="2069199"/>
                  <a:pt x="403817" y="2104375"/>
                </a:cubicBezTo>
                <a:cubicBezTo>
                  <a:pt x="491603" y="2086787"/>
                  <a:pt x="474046" y="2016435"/>
                  <a:pt x="579390" y="2051611"/>
                </a:cubicBezTo>
                <a:cubicBezTo>
                  <a:pt x="566222" y="2012037"/>
                  <a:pt x="533302" y="2002144"/>
                  <a:pt x="510258" y="2007091"/>
                </a:cubicBezTo>
                <a:close/>
                <a:moveTo>
                  <a:pt x="614504" y="1998846"/>
                </a:moveTo>
                <a:cubicBezTo>
                  <a:pt x="596947" y="2016435"/>
                  <a:pt x="579390" y="2051611"/>
                  <a:pt x="579390" y="2086787"/>
                </a:cubicBezTo>
                <a:cubicBezTo>
                  <a:pt x="614504" y="2086787"/>
                  <a:pt x="632061" y="2034023"/>
                  <a:pt x="614504" y="1998846"/>
                </a:cubicBezTo>
                <a:close/>
                <a:moveTo>
                  <a:pt x="5109162" y="1963670"/>
                </a:moveTo>
                <a:cubicBezTo>
                  <a:pt x="5109162" y="2034023"/>
                  <a:pt x="5091604" y="2034023"/>
                  <a:pt x="5056490" y="2051611"/>
                </a:cubicBezTo>
                <a:cubicBezTo>
                  <a:pt x="5082825" y="2077993"/>
                  <a:pt x="5099286" y="2054909"/>
                  <a:pt x="5113277" y="2034298"/>
                </a:cubicBezTo>
                <a:lnTo>
                  <a:pt x="5121999" y="2022707"/>
                </a:lnTo>
                <a:lnTo>
                  <a:pt x="5126719" y="2034023"/>
                </a:lnTo>
                <a:lnTo>
                  <a:pt x="5126719" y="2040618"/>
                </a:lnTo>
                <a:cubicBezTo>
                  <a:pt x="5126719" y="2047214"/>
                  <a:pt x="5126719" y="2051611"/>
                  <a:pt x="5126719" y="2051611"/>
                </a:cubicBezTo>
                <a:cubicBezTo>
                  <a:pt x="5109162" y="2086787"/>
                  <a:pt x="5126719" y="2121963"/>
                  <a:pt x="5074048" y="2104375"/>
                </a:cubicBezTo>
                <a:cubicBezTo>
                  <a:pt x="5074048" y="2104375"/>
                  <a:pt x="5074048" y="2121963"/>
                  <a:pt x="5074048" y="2121963"/>
                </a:cubicBezTo>
                <a:cubicBezTo>
                  <a:pt x="5091604" y="2139551"/>
                  <a:pt x="5109162" y="2139551"/>
                  <a:pt x="5109162" y="2157139"/>
                </a:cubicBezTo>
                <a:cubicBezTo>
                  <a:pt x="5091604" y="2157139"/>
                  <a:pt x="5109162" y="2209904"/>
                  <a:pt x="5074048" y="2209904"/>
                </a:cubicBezTo>
                <a:cubicBezTo>
                  <a:pt x="5074048" y="2214301"/>
                  <a:pt x="5074048" y="2220896"/>
                  <a:pt x="5074048" y="2227767"/>
                </a:cubicBezTo>
                <a:lnTo>
                  <a:pt x="5074048" y="2245080"/>
                </a:lnTo>
                <a:cubicBezTo>
                  <a:pt x="5091604" y="2209904"/>
                  <a:pt x="5109162" y="2227492"/>
                  <a:pt x="5144276" y="2174727"/>
                </a:cubicBezTo>
                <a:cubicBezTo>
                  <a:pt x="5161834" y="2192316"/>
                  <a:pt x="5144276" y="2227492"/>
                  <a:pt x="5161834" y="2227492"/>
                </a:cubicBezTo>
                <a:cubicBezTo>
                  <a:pt x="5179391" y="2209904"/>
                  <a:pt x="5179391" y="2192316"/>
                  <a:pt x="5196948" y="2174727"/>
                </a:cubicBezTo>
                <a:cubicBezTo>
                  <a:pt x="5161834" y="2245080"/>
                  <a:pt x="5232062" y="2227492"/>
                  <a:pt x="5232062" y="2227492"/>
                </a:cubicBezTo>
                <a:cubicBezTo>
                  <a:pt x="5214506" y="2262668"/>
                  <a:pt x="5232062" y="2262668"/>
                  <a:pt x="5196948" y="2297844"/>
                </a:cubicBezTo>
                <a:cubicBezTo>
                  <a:pt x="5196948" y="2280256"/>
                  <a:pt x="5179391" y="2262668"/>
                  <a:pt x="5161834" y="2262668"/>
                </a:cubicBezTo>
                <a:cubicBezTo>
                  <a:pt x="5179391" y="2297844"/>
                  <a:pt x="5144276" y="2280256"/>
                  <a:pt x="5126719" y="2280256"/>
                </a:cubicBezTo>
                <a:cubicBezTo>
                  <a:pt x="5126719" y="2297844"/>
                  <a:pt x="5109162" y="2315432"/>
                  <a:pt x="5126719" y="2315432"/>
                </a:cubicBezTo>
                <a:cubicBezTo>
                  <a:pt x="5144276" y="2297844"/>
                  <a:pt x="5161834" y="2297844"/>
                  <a:pt x="5179391" y="2280256"/>
                </a:cubicBezTo>
                <a:cubicBezTo>
                  <a:pt x="5161834" y="2297844"/>
                  <a:pt x="5196948" y="2333020"/>
                  <a:pt x="5161834" y="2333020"/>
                </a:cubicBezTo>
                <a:cubicBezTo>
                  <a:pt x="5161834" y="2333020"/>
                  <a:pt x="5161834" y="2315432"/>
                  <a:pt x="5144276" y="2315432"/>
                </a:cubicBezTo>
                <a:cubicBezTo>
                  <a:pt x="5109162" y="2368197"/>
                  <a:pt x="5196948" y="2403373"/>
                  <a:pt x="5161834" y="2456137"/>
                </a:cubicBezTo>
                <a:cubicBezTo>
                  <a:pt x="5144276" y="2456137"/>
                  <a:pt x="5161834" y="2420961"/>
                  <a:pt x="5144276" y="2420961"/>
                </a:cubicBezTo>
                <a:cubicBezTo>
                  <a:pt x="5109162" y="2456137"/>
                  <a:pt x="5179391" y="2491313"/>
                  <a:pt x="5126719" y="2491313"/>
                </a:cubicBezTo>
                <a:cubicBezTo>
                  <a:pt x="5144276" y="2508901"/>
                  <a:pt x="5161834" y="2508901"/>
                  <a:pt x="5179391" y="2491313"/>
                </a:cubicBezTo>
                <a:cubicBezTo>
                  <a:pt x="5161834" y="2491313"/>
                  <a:pt x="5161834" y="2491313"/>
                  <a:pt x="5161834" y="2473725"/>
                </a:cubicBezTo>
                <a:cubicBezTo>
                  <a:pt x="5179391" y="2473725"/>
                  <a:pt x="5196948" y="2473725"/>
                  <a:pt x="5214506" y="2473725"/>
                </a:cubicBezTo>
                <a:cubicBezTo>
                  <a:pt x="5249620" y="2456137"/>
                  <a:pt x="5232062" y="2508901"/>
                  <a:pt x="5214506" y="2508901"/>
                </a:cubicBezTo>
                <a:cubicBezTo>
                  <a:pt x="5232062" y="2491313"/>
                  <a:pt x="5196948" y="2473725"/>
                  <a:pt x="5196948" y="2491313"/>
                </a:cubicBezTo>
                <a:cubicBezTo>
                  <a:pt x="5196948" y="2491313"/>
                  <a:pt x="5214506" y="2508901"/>
                  <a:pt x="5214506" y="2508901"/>
                </a:cubicBezTo>
                <a:cubicBezTo>
                  <a:pt x="5179391" y="2526490"/>
                  <a:pt x="5144276" y="2508901"/>
                  <a:pt x="5161834" y="2544078"/>
                </a:cubicBezTo>
                <a:cubicBezTo>
                  <a:pt x="5196948" y="2526490"/>
                  <a:pt x="5179391" y="2544078"/>
                  <a:pt x="5161834" y="2561666"/>
                </a:cubicBezTo>
                <a:cubicBezTo>
                  <a:pt x="5214506" y="2579254"/>
                  <a:pt x="5196948" y="2526490"/>
                  <a:pt x="5214506" y="2526490"/>
                </a:cubicBezTo>
                <a:cubicBezTo>
                  <a:pt x="5232062" y="2579254"/>
                  <a:pt x="5196948" y="2579254"/>
                  <a:pt x="5196948" y="2632018"/>
                </a:cubicBezTo>
                <a:cubicBezTo>
                  <a:pt x="5196948" y="2649606"/>
                  <a:pt x="5179391" y="2649606"/>
                  <a:pt x="5179391" y="2684783"/>
                </a:cubicBezTo>
                <a:cubicBezTo>
                  <a:pt x="5196948" y="2684783"/>
                  <a:pt x="5196948" y="2719959"/>
                  <a:pt x="5232062" y="2719959"/>
                </a:cubicBezTo>
                <a:cubicBezTo>
                  <a:pt x="5232062" y="2684783"/>
                  <a:pt x="5249620" y="2667194"/>
                  <a:pt x="5249620" y="2649606"/>
                </a:cubicBezTo>
                <a:cubicBezTo>
                  <a:pt x="5232062" y="2649606"/>
                  <a:pt x="5196948" y="2649606"/>
                  <a:pt x="5196948" y="2632018"/>
                </a:cubicBezTo>
                <a:cubicBezTo>
                  <a:pt x="5214506" y="2632018"/>
                  <a:pt x="5249620" y="2632018"/>
                  <a:pt x="5284734" y="2649606"/>
                </a:cubicBezTo>
                <a:cubicBezTo>
                  <a:pt x="5284734" y="2632018"/>
                  <a:pt x="5284734" y="2632018"/>
                  <a:pt x="5302292" y="2632018"/>
                </a:cubicBezTo>
                <a:cubicBezTo>
                  <a:pt x="5302292" y="2579254"/>
                  <a:pt x="5337406" y="2579254"/>
                  <a:pt x="5354964" y="2561666"/>
                </a:cubicBezTo>
                <a:cubicBezTo>
                  <a:pt x="5302292" y="2544078"/>
                  <a:pt x="5337406" y="2544078"/>
                  <a:pt x="5319849" y="2438549"/>
                </a:cubicBezTo>
                <a:cubicBezTo>
                  <a:pt x="5302292" y="2456137"/>
                  <a:pt x="5284734" y="2438549"/>
                  <a:pt x="5267177" y="2456137"/>
                </a:cubicBezTo>
                <a:cubicBezTo>
                  <a:pt x="5284734" y="2456137"/>
                  <a:pt x="5284734" y="2473725"/>
                  <a:pt x="5267177" y="2473725"/>
                </a:cubicBezTo>
                <a:cubicBezTo>
                  <a:pt x="5249620" y="2473725"/>
                  <a:pt x="5232062" y="2438549"/>
                  <a:pt x="5214506" y="2473725"/>
                </a:cubicBezTo>
                <a:cubicBezTo>
                  <a:pt x="5144276" y="2420961"/>
                  <a:pt x="5284734" y="2438549"/>
                  <a:pt x="5319849" y="2420961"/>
                </a:cubicBezTo>
                <a:cubicBezTo>
                  <a:pt x="5319849" y="2420961"/>
                  <a:pt x="5302292" y="2420961"/>
                  <a:pt x="5302292" y="2403373"/>
                </a:cubicBezTo>
                <a:cubicBezTo>
                  <a:pt x="5302292" y="2420961"/>
                  <a:pt x="5249620" y="2403373"/>
                  <a:pt x="5249620" y="2420961"/>
                </a:cubicBezTo>
                <a:cubicBezTo>
                  <a:pt x="5249620" y="2403373"/>
                  <a:pt x="5249620" y="2385785"/>
                  <a:pt x="5267177" y="2368197"/>
                </a:cubicBezTo>
                <a:cubicBezTo>
                  <a:pt x="5267177" y="2385785"/>
                  <a:pt x="5302292" y="2385785"/>
                  <a:pt x="5302292" y="2368197"/>
                </a:cubicBezTo>
                <a:cubicBezTo>
                  <a:pt x="5302292" y="2350609"/>
                  <a:pt x="5267177" y="2385785"/>
                  <a:pt x="5267177" y="2350609"/>
                </a:cubicBezTo>
                <a:cubicBezTo>
                  <a:pt x="5284734" y="2350609"/>
                  <a:pt x="5302292" y="2350609"/>
                  <a:pt x="5302292" y="2333020"/>
                </a:cubicBezTo>
                <a:cubicBezTo>
                  <a:pt x="5284734" y="2315432"/>
                  <a:pt x="5319849" y="2280256"/>
                  <a:pt x="5302292" y="2262668"/>
                </a:cubicBezTo>
                <a:cubicBezTo>
                  <a:pt x="5284734" y="2245080"/>
                  <a:pt x="5249620" y="2280256"/>
                  <a:pt x="5249620" y="2262668"/>
                </a:cubicBezTo>
                <a:cubicBezTo>
                  <a:pt x="5249620" y="2245080"/>
                  <a:pt x="5249620" y="2245080"/>
                  <a:pt x="5249620" y="2245080"/>
                </a:cubicBezTo>
                <a:cubicBezTo>
                  <a:pt x="5302292" y="2262668"/>
                  <a:pt x="5249620" y="2157139"/>
                  <a:pt x="5284734" y="2139551"/>
                </a:cubicBezTo>
                <a:cubicBezTo>
                  <a:pt x="5249620" y="2121963"/>
                  <a:pt x="5232062" y="2139551"/>
                  <a:pt x="5196948" y="2139551"/>
                </a:cubicBezTo>
                <a:cubicBezTo>
                  <a:pt x="5196948" y="2104375"/>
                  <a:pt x="5232062" y="2069199"/>
                  <a:pt x="5196948" y="2034023"/>
                </a:cubicBezTo>
                <a:cubicBezTo>
                  <a:pt x="5196948" y="2104375"/>
                  <a:pt x="5144276" y="2086787"/>
                  <a:pt x="5126719" y="2051611"/>
                </a:cubicBezTo>
                <a:cubicBezTo>
                  <a:pt x="5144276" y="2016435"/>
                  <a:pt x="5161834" y="2051611"/>
                  <a:pt x="5161834" y="2051611"/>
                </a:cubicBezTo>
                <a:cubicBezTo>
                  <a:pt x="5179391" y="2016435"/>
                  <a:pt x="5144276" y="2016435"/>
                  <a:pt x="5161834" y="1981258"/>
                </a:cubicBezTo>
                <a:cubicBezTo>
                  <a:pt x="5126719" y="1981258"/>
                  <a:pt x="5161834" y="2016435"/>
                  <a:pt x="5126719" y="2034023"/>
                </a:cubicBezTo>
                <a:lnTo>
                  <a:pt x="5126719" y="2016435"/>
                </a:lnTo>
                <a:lnTo>
                  <a:pt x="5121999" y="2022707"/>
                </a:lnTo>
                <a:lnTo>
                  <a:pt x="5119038" y="2015610"/>
                </a:lnTo>
                <a:cubicBezTo>
                  <a:pt x="5115746" y="1993350"/>
                  <a:pt x="5122330" y="1963670"/>
                  <a:pt x="5109162" y="1963670"/>
                </a:cubicBezTo>
                <a:close/>
                <a:moveTo>
                  <a:pt x="5038933" y="1963670"/>
                </a:moveTo>
                <a:cubicBezTo>
                  <a:pt x="5056490" y="1981258"/>
                  <a:pt x="5038933" y="2051611"/>
                  <a:pt x="5056490" y="2034023"/>
                </a:cubicBezTo>
                <a:cubicBezTo>
                  <a:pt x="5056490" y="2016435"/>
                  <a:pt x="5074048" y="2016435"/>
                  <a:pt x="5074048" y="2016435"/>
                </a:cubicBezTo>
                <a:cubicBezTo>
                  <a:pt x="5074048" y="1981258"/>
                  <a:pt x="5056490" y="1981258"/>
                  <a:pt x="5038933" y="1963670"/>
                </a:cubicBezTo>
                <a:close/>
                <a:moveTo>
                  <a:pt x="614504" y="1946082"/>
                </a:moveTo>
                <a:cubicBezTo>
                  <a:pt x="614504" y="1963670"/>
                  <a:pt x="614504" y="1981258"/>
                  <a:pt x="632061" y="1981258"/>
                </a:cubicBezTo>
                <a:cubicBezTo>
                  <a:pt x="632061" y="1981258"/>
                  <a:pt x="649619" y="1963670"/>
                  <a:pt x="649619" y="1963670"/>
                </a:cubicBezTo>
                <a:cubicBezTo>
                  <a:pt x="649619" y="1963670"/>
                  <a:pt x="667176" y="1963670"/>
                  <a:pt x="684733" y="1963670"/>
                </a:cubicBezTo>
                <a:cubicBezTo>
                  <a:pt x="667176" y="1946082"/>
                  <a:pt x="649619" y="1946082"/>
                  <a:pt x="614504" y="1946082"/>
                </a:cubicBezTo>
                <a:close/>
                <a:moveTo>
                  <a:pt x="825191" y="1928494"/>
                </a:moveTo>
                <a:cubicBezTo>
                  <a:pt x="825191" y="1946082"/>
                  <a:pt x="807634" y="1946082"/>
                  <a:pt x="807634" y="1963670"/>
                </a:cubicBezTo>
                <a:cubicBezTo>
                  <a:pt x="842749" y="1963670"/>
                  <a:pt x="825191" y="1963670"/>
                  <a:pt x="860306" y="1963670"/>
                </a:cubicBezTo>
                <a:cubicBezTo>
                  <a:pt x="860306" y="1946082"/>
                  <a:pt x="825191" y="1946082"/>
                  <a:pt x="825191" y="1928494"/>
                </a:cubicBezTo>
                <a:close/>
                <a:moveTo>
                  <a:pt x="5319849" y="1893318"/>
                </a:moveTo>
                <a:cubicBezTo>
                  <a:pt x="5354964" y="1963670"/>
                  <a:pt x="5267177" y="2069199"/>
                  <a:pt x="5319849" y="2174727"/>
                </a:cubicBezTo>
                <a:cubicBezTo>
                  <a:pt x="5319849" y="2104375"/>
                  <a:pt x="5302292" y="2034023"/>
                  <a:pt x="5372520" y="2034023"/>
                </a:cubicBezTo>
                <a:cubicBezTo>
                  <a:pt x="5337406" y="1998846"/>
                  <a:pt x="5390078" y="1928494"/>
                  <a:pt x="5319849" y="1893318"/>
                </a:cubicBezTo>
                <a:close/>
                <a:moveTo>
                  <a:pt x="5407635" y="1858142"/>
                </a:moveTo>
                <a:cubicBezTo>
                  <a:pt x="5407635" y="1893318"/>
                  <a:pt x="5372520" y="1875730"/>
                  <a:pt x="5372520" y="1893318"/>
                </a:cubicBezTo>
                <a:cubicBezTo>
                  <a:pt x="5390078" y="1910906"/>
                  <a:pt x="5372520" y="1928494"/>
                  <a:pt x="5372520" y="1946082"/>
                </a:cubicBezTo>
                <a:cubicBezTo>
                  <a:pt x="5372520" y="1910906"/>
                  <a:pt x="5425192" y="1875730"/>
                  <a:pt x="5407635" y="1858142"/>
                </a:cubicBezTo>
                <a:close/>
                <a:moveTo>
                  <a:pt x="684733" y="1805377"/>
                </a:moveTo>
                <a:cubicBezTo>
                  <a:pt x="667176" y="1840553"/>
                  <a:pt x="684733" y="1840553"/>
                  <a:pt x="684733" y="1875730"/>
                </a:cubicBezTo>
                <a:cubicBezTo>
                  <a:pt x="702291" y="1893318"/>
                  <a:pt x="702291" y="1875730"/>
                  <a:pt x="754962" y="1893318"/>
                </a:cubicBezTo>
                <a:cubicBezTo>
                  <a:pt x="754962" y="1875730"/>
                  <a:pt x="772520" y="1822965"/>
                  <a:pt x="754962" y="1858142"/>
                </a:cubicBezTo>
                <a:cubicBezTo>
                  <a:pt x="737405" y="1858142"/>
                  <a:pt x="754962" y="1875730"/>
                  <a:pt x="737405" y="1875730"/>
                </a:cubicBezTo>
                <a:cubicBezTo>
                  <a:pt x="737405" y="1858142"/>
                  <a:pt x="719848" y="1858142"/>
                  <a:pt x="719848" y="1840553"/>
                </a:cubicBezTo>
                <a:cubicBezTo>
                  <a:pt x="702291" y="1840553"/>
                  <a:pt x="702291" y="1858142"/>
                  <a:pt x="702291" y="1858142"/>
                </a:cubicBezTo>
                <a:cubicBezTo>
                  <a:pt x="684733" y="1840553"/>
                  <a:pt x="702291" y="1805377"/>
                  <a:pt x="684733" y="1805377"/>
                </a:cubicBezTo>
                <a:close/>
                <a:moveTo>
                  <a:pt x="765044" y="1767350"/>
                </a:moveTo>
                <a:cubicBezTo>
                  <a:pt x="762644" y="1767178"/>
                  <a:pt x="759352" y="1768003"/>
                  <a:pt x="754962" y="1770201"/>
                </a:cubicBezTo>
                <a:cubicBezTo>
                  <a:pt x="737405" y="1770201"/>
                  <a:pt x="684733" y="1822965"/>
                  <a:pt x="737405" y="1822965"/>
                </a:cubicBezTo>
                <a:cubicBezTo>
                  <a:pt x="737405" y="1805377"/>
                  <a:pt x="737405" y="1787789"/>
                  <a:pt x="754962" y="1787789"/>
                </a:cubicBezTo>
                <a:cubicBezTo>
                  <a:pt x="754962" y="1818568"/>
                  <a:pt x="781847" y="1768552"/>
                  <a:pt x="765044" y="1767350"/>
                </a:cubicBezTo>
                <a:close/>
                <a:moveTo>
                  <a:pt x="5442750" y="1752613"/>
                </a:moveTo>
                <a:cubicBezTo>
                  <a:pt x="5442750" y="1787789"/>
                  <a:pt x="5442750" y="1805377"/>
                  <a:pt x="5477864" y="1805377"/>
                </a:cubicBezTo>
                <a:cubicBezTo>
                  <a:pt x="5460307" y="1787789"/>
                  <a:pt x="5477864" y="1752613"/>
                  <a:pt x="5460307" y="1752613"/>
                </a:cubicBezTo>
                <a:cubicBezTo>
                  <a:pt x="5460307" y="1752613"/>
                  <a:pt x="5442750" y="1752613"/>
                  <a:pt x="5442750" y="1752613"/>
                </a:cubicBezTo>
                <a:close/>
                <a:moveTo>
                  <a:pt x="809585" y="1731116"/>
                </a:moveTo>
                <a:lnTo>
                  <a:pt x="807634" y="1735025"/>
                </a:lnTo>
                <a:lnTo>
                  <a:pt x="805603" y="1731536"/>
                </a:lnTo>
                <a:close/>
                <a:moveTo>
                  <a:pt x="842749" y="1664672"/>
                </a:moveTo>
                <a:cubicBezTo>
                  <a:pt x="842749" y="1699849"/>
                  <a:pt x="807634" y="1717437"/>
                  <a:pt x="790077" y="1682261"/>
                </a:cubicBezTo>
                <a:cubicBezTo>
                  <a:pt x="790077" y="1691055"/>
                  <a:pt x="790077" y="1699849"/>
                  <a:pt x="792272" y="1708643"/>
                </a:cubicBezTo>
                <a:lnTo>
                  <a:pt x="805603" y="1731536"/>
                </a:lnTo>
                <a:lnTo>
                  <a:pt x="772520" y="1735025"/>
                </a:lnTo>
                <a:cubicBezTo>
                  <a:pt x="807634" y="1752613"/>
                  <a:pt x="754962" y="1822965"/>
                  <a:pt x="772520" y="1822965"/>
                </a:cubicBezTo>
                <a:cubicBezTo>
                  <a:pt x="790077" y="1770201"/>
                  <a:pt x="877863" y="1752613"/>
                  <a:pt x="842749" y="1699849"/>
                </a:cubicBezTo>
                <a:cubicBezTo>
                  <a:pt x="833970" y="1717437"/>
                  <a:pt x="825191" y="1726231"/>
                  <a:pt x="814218" y="1730628"/>
                </a:cubicBezTo>
                <a:lnTo>
                  <a:pt x="809585" y="1731116"/>
                </a:lnTo>
                <a:lnTo>
                  <a:pt x="818059" y="1714139"/>
                </a:lnTo>
                <a:cubicBezTo>
                  <a:pt x="836165" y="1697650"/>
                  <a:pt x="869085" y="1691055"/>
                  <a:pt x="842749" y="1664672"/>
                </a:cubicBezTo>
                <a:close/>
                <a:moveTo>
                  <a:pt x="737405" y="1664672"/>
                </a:moveTo>
                <a:cubicBezTo>
                  <a:pt x="719848" y="1699849"/>
                  <a:pt x="737405" y="1699849"/>
                  <a:pt x="719848" y="1717437"/>
                </a:cubicBezTo>
                <a:cubicBezTo>
                  <a:pt x="754962" y="1717437"/>
                  <a:pt x="754962" y="1699849"/>
                  <a:pt x="772520" y="1682261"/>
                </a:cubicBezTo>
                <a:cubicBezTo>
                  <a:pt x="754962" y="1682261"/>
                  <a:pt x="754962" y="1682261"/>
                  <a:pt x="737405" y="1664672"/>
                </a:cubicBezTo>
                <a:close/>
                <a:moveTo>
                  <a:pt x="5126719" y="1629496"/>
                </a:moveTo>
                <a:cubicBezTo>
                  <a:pt x="5126719" y="1682261"/>
                  <a:pt x="5109162" y="1682261"/>
                  <a:pt x="5091604" y="1717437"/>
                </a:cubicBezTo>
                <a:cubicBezTo>
                  <a:pt x="5109162" y="1717437"/>
                  <a:pt x="5126719" y="1699849"/>
                  <a:pt x="5144276" y="1699849"/>
                </a:cubicBezTo>
                <a:cubicBezTo>
                  <a:pt x="5144276" y="1717437"/>
                  <a:pt x="5144276" y="1717437"/>
                  <a:pt x="5161834" y="1717437"/>
                </a:cubicBezTo>
                <a:cubicBezTo>
                  <a:pt x="5161834" y="1699849"/>
                  <a:pt x="5161834" y="1682261"/>
                  <a:pt x="5161834" y="1682261"/>
                </a:cubicBezTo>
                <a:cubicBezTo>
                  <a:pt x="5161834" y="1682261"/>
                  <a:pt x="5144276" y="1682261"/>
                  <a:pt x="5144276" y="1664672"/>
                </a:cubicBezTo>
                <a:cubicBezTo>
                  <a:pt x="5161834" y="1664672"/>
                  <a:pt x="5196948" y="1664672"/>
                  <a:pt x="5196948" y="1647084"/>
                </a:cubicBezTo>
                <a:cubicBezTo>
                  <a:pt x="5161834" y="1647084"/>
                  <a:pt x="5161834" y="1629496"/>
                  <a:pt x="5126719" y="1629496"/>
                </a:cubicBezTo>
                <a:close/>
                <a:moveTo>
                  <a:pt x="5109162" y="1471203"/>
                </a:moveTo>
                <a:cubicBezTo>
                  <a:pt x="5126719" y="1523968"/>
                  <a:pt x="5091604" y="1541556"/>
                  <a:pt x="5091604" y="1594320"/>
                </a:cubicBezTo>
                <a:cubicBezTo>
                  <a:pt x="5091604" y="1594320"/>
                  <a:pt x="5109162" y="1594320"/>
                  <a:pt x="5109162" y="1611908"/>
                </a:cubicBezTo>
                <a:cubicBezTo>
                  <a:pt x="5144276" y="1594320"/>
                  <a:pt x="5144276" y="1594320"/>
                  <a:pt x="5161834" y="1611908"/>
                </a:cubicBezTo>
                <a:cubicBezTo>
                  <a:pt x="5179391" y="1559144"/>
                  <a:pt x="5144276" y="1559144"/>
                  <a:pt x="5196948" y="1541556"/>
                </a:cubicBezTo>
                <a:cubicBezTo>
                  <a:pt x="5179391" y="1541556"/>
                  <a:pt x="5161834" y="1541556"/>
                  <a:pt x="5161834" y="1523968"/>
                </a:cubicBezTo>
                <a:cubicBezTo>
                  <a:pt x="5126719" y="1541556"/>
                  <a:pt x="5144276" y="1488791"/>
                  <a:pt x="5109162" y="1471203"/>
                </a:cubicBezTo>
                <a:close/>
                <a:moveTo>
                  <a:pt x="5038933" y="1453615"/>
                </a:moveTo>
                <a:cubicBezTo>
                  <a:pt x="5003818" y="1471203"/>
                  <a:pt x="5038933" y="1488791"/>
                  <a:pt x="5038933" y="1523968"/>
                </a:cubicBezTo>
                <a:cubicBezTo>
                  <a:pt x="5056490" y="1523968"/>
                  <a:pt x="5038933" y="1488791"/>
                  <a:pt x="5074048" y="1506379"/>
                </a:cubicBezTo>
                <a:cubicBezTo>
                  <a:pt x="5074048" y="1506379"/>
                  <a:pt x="5074048" y="1523968"/>
                  <a:pt x="5074048" y="1523968"/>
                </a:cubicBezTo>
                <a:cubicBezTo>
                  <a:pt x="5091604" y="1488791"/>
                  <a:pt x="5074048" y="1488791"/>
                  <a:pt x="5074048" y="1471203"/>
                </a:cubicBezTo>
                <a:cubicBezTo>
                  <a:pt x="5056490" y="1471203"/>
                  <a:pt x="5056490" y="1471203"/>
                  <a:pt x="5038933" y="1471203"/>
                </a:cubicBezTo>
                <a:cubicBezTo>
                  <a:pt x="5038933" y="1471203"/>
                  <a:pt x="5056490" y="1453615"/>
                  <a:pt x="5038933" y="1453615"/>
                </a:cubicBezTo>
                <a:close/>
                <a:moveTo>
                  <a:pt x="877863" y="1383263"/>
                </a:moveTo>
                <a:cubicBezTo>
                  <a:pt x="877863" y="1400851"/>
                  <a:pt x="842749" y="1400851"/>
                  <a:pt x="842749" y="1436027"/>
                </a:cubicBezTo>
                <a:cubicBezTo>
                  <a:pt x="877863" y="1418439"/>
                  <a:pt x="877863" y="1436027"/>
                  <a:pt x="877863" y="1453615"/>
                </a:cubicBezTo>
                <a:cubicBezTo>
                  <a:pt x="895420" y="1418439"/>
                  <a:pt x="877863" y="1418439"/>
                  <a:pt x="877863" y="1400851"/>
                </a:cubicBezTo>
                <a:cubicBezTo>
                  <a:pt x="877863" y="1400851"/>
                  <a:pt x="895420" y="1383263"/>
                  <a:pt x="877863" y="1383263"/>
                </a:cubicBezTo>
                <a:close/>
                <a:moveTo>
                  <a:pt x="1035878" y="1084265"/>
                </a:moveTo>
                <a:cubicBezTo>
                  <a:pt x="1018321" y="1101853"/>
                  <a:pt x="983207" y="1101853"/>
                  <a:pt x="1000764" y="1137029"/>
                </a:cubicBezTo>
                <a:cubicBezTo>
                  <a:pt x="1018321" y="1137029"/>
                  <a:pt x="1035878" y="1137029"/>
                  <a:pt x="1053436" y="1154617"/>
                </a:cubicBezTo>
                <a:cubicBezTo>
                  <a:pt x="1035878" y="1101853"/>
                  <a:pt x="1035878" y="1101853"/>
                  <a:pt x="1035878" y="1084265"/>
                </a:cubicBezTo>
                <a:close/>
                <a:moveTo>
                  <a:pt x="4354200" y="1031501"/>
                </a:moveTo>
                <a:cubicBezTo>
                  <a:pt x="4354200" y="1049089"/>
                  <a:pt x="4319086" y="1084265"/>
                  <a:pt x="4336642" y="1084265"/>
                </a:cubicBezTo>
                <a:cubicBezTo>
                  <a:pt x="4354200" y="1066677"/>
                  <a:pt x="4354200" y="1066677"/>
                  <a:pt x="4371757" y="1066677"/>
                </a:cubicBezTo>
                <a:cubicBezTo>
                  <a:pt x="4354200" y="1084265"/>
                  <a:pt x="4371757" y="1084265"/>
                  <a:pt x="4389314" y="1084265"/>
                </a:cubicBezTo>
                <a:cubicBezTo>
                  <a:pt x="4389314" y="1049089"/>
                  <a:pt x="4354200" y="1049089"/>
                  <a:pt x="4354200" y="1031501"/>
                </a:cubicBezTo>
                <a:close/>
                <a:moveTo>
                  <a:pt x="4582444" y="1013912"/>
                </a:moveTo>
                <a:cubicBezTo>
                  <a:pt x="4582444" y="1049089"/>
                  <a:pt x="4600002" y="1049089"/>
                  <a:pt x="4617558" y="1066677"/>
                </a:cubicBezTo>
                <a:cubicBezTo>
                  <a:pt x="4600002" y="1031501"/>
                  <a:pt x="4617558" y="1031501"/>
                  <a:pt x="4617558" y="1013912"/>
                </a:cubicBezTo>
                <a:cubicBezTo>
                  <a:pt x="4617558" y="1013912"/>
                  <a:pt x="4600002" y="1013912"/>
                  <a:pt x="4582444" y="1013912"/>
                </a:cubicBezTo>
                <a:close/>
                <a:moveTo>
                  <a:pt x="4319086" y="996324"/>
                </a:moveTo>
                <a:cubicBezTo>
                  <a:pt x="4319086" y="1013912"/>
                  <a:pt x="4301528" y="1013912"/>
                  <a:pt x="4283970" y="1013912"/>
                </a:cubicBezTo>
                <a:cubicBezTo>
                  <a:pt x="4283970" y="1031501"/>
                  <a:pt x="4283970" y="1049089"/>
                  <a:pt x="4301528" y="1066677"/>
                </a:cubicBezTo>
                <a:cubicBezTo>
                  <a:pt x="4319086" y="1031501"/>
                  <a:pt x="4336642" y="1013912"/>
                  <a:pt x="4319086" y="996324"/>
                </a:cubicBezTo>
                <a:close/>
                <a:moveTo>
                  <a:pt x="1090047" y="904587"/>
                </a:moveTo>
                <a:lnTo>
                  <a:pt x="1089892" y="908620"/>
                </a:lnTo>
                <a:lnTo>
                  <a:pt x="1088550" y="908384"/>
                </a:lnTo>
                <a:close/>
                <a:moveTo>
                  <a:pt x="1141222" y="838031"/>
                </a:moveTo>
                <a:cubicBezTo>
                  <a:pt x="1141222" y="864414"/>
                  <a:pt x="1111594" y="871009"/>
                  <a:pt x="1096780" y="887498"/>
                </a:cubicBezTo>
                <a:lnTo>
                  <a:pt x="1090047" y="904587"/>
                </a:lnTo>
                <a:lnTo>
                  <a:pt x="1090745" y="886399"/>
                </a:lnTo>
                <a:cubicBezTo>
                  <a:pt x="1097329" y="864413"/>
                  <a:pt x="1114886" y="846825"/>
                  <a:pt x="1141222" y="838031"/>
                </a:cubicBezTo>
                <a:close/>
                <a:moveTo>
                  <a:pt x="1176820" y="835863"/>
                </a:moveTo>
                <a:lnTo>
                  <a:pt x="1176336" y="838031"/>
                </a:lnTo>
                <a:lnTo>
                  <a:pt x="1175036" y="836077"/>
                </a:lnTo>
                <a:close/>
                <a:moveTo>
                  <a:pt x="1167558" y="824840"/>
                </a:moveTo>
                <a:lnTo>
                  <a:pt x="1175036" y="836077"/>
                </a:lnTo>
                <a:lnTo>
                  <a:pt x="1158779" y="838031"/>
                </a:lnTo>
                <a:cubicBezTo>
                  <a:pt x="1158779" y="829237"/>
                  <a:pt x="1163169" y="824840"/>
                  <a:pt x="1167558" y="824840"/>
                </a:cubicBezTo>
                <a:close/>
                <a:moveTo>
                  <a:pt x="4213742" y="662150"/>
                </a:moveTo>
                <a:cubicBezTo>
                  <a:pt x="4231299" y="697327"/>
                  <a:pt x="4196184" y="697327"/>
                  <a:pt x="4196184" y="714915"/>
                </a:cubicBezTo>
                <a:cubicBezTo>
                  <a:pt x="4213742" y="714915"/>
                  <a:pt x="4231299" y="785267"/>
                  <a:pt x="4248856" y="750091"/>
                </a:cubicBezTo>
                <a:cubicBezTo>
                  <a:pt x="4248856" y="732503"/>
                  <a:pt x="4248856" y="732503"/>
                  <a:pt x="4266414" y="697327"/>
                </a:cubicBezTo>
                <a:cubicBezTo>
                  <a:pt x="4266414" y="679738"/>
                  <a:pt x="4231299" y="679738"/>
                  <a:pt x="4213742" y="662150"/>
                </a:cubicBezTo>
                <a:close/>
                <a:moveTo>
                  <a:pt x="4812197" y="658681"/>
                </a:moveTo>
                <a:cubicBezTo>
                  <a:pt x="4817547" y="656104"/>
                  <a:pt x="4821662" y="664349"/>
                  <a:pt x="4828246" y="697327"/>
                </a:cubicBezTo>
                <a:cubicBezTo>
                  <a:pt x="4793131" y="679738"/>
                  <a:pt x="4810688" y="714915"/>
                  <a:pt x="4810688" y="732503"/>
                </a:cubicBezTo>
                <a:cubicBezTo>
                  <a:pt x="4793131" y="732503"/>
                  <a:pt x="4793131" y="714915"/>
                  <a:pt x="4793131" y="714915"/>
                </a:cubicBezTo>
                <a:cubicBezTo>
                  <a:pt x="4758016" y="732503"/>
                  <a:pt x="4810688" y="750091"/>
                  <a:pt x="4810688" y="767679"/>
                </a:cubicBezTo>
                <a:cubicBezTo>
                  <a:pt x="4828246" y="767679"/>
                  <a:pt x="4828246" y="750091"/>
                  <a:pt x="4828246" y="732503"/>
                </a:cubicBezTo>
                <a:cubicBezTo>
                  <a:pt x="4845803" y="750091"/>
                  <a:pt x="4898474" y="750091"/>
                  <a:pt x="4898474" y="802855"/>
                </a:cubicBezTo>
                <a:cubicBezTo>
                  <a:pt x="4863360" y="802855"/>
                  <a:pt x="4863360" y="785267"/>
                  <a:pt x="4845803" y="767679"/>
                </a:cubicBezTo>
                <a:cubicBezTo>
                  <a:pt x="4793131" y="785267"/>
                  <a:pt x="4898474" y="820443"/>
                  <a:pt x="4845803" y="838031"/>
                </a:cubicBezTo>
                <a:cubicBezTo>
                  <a:pt x="4845803" y="855619"/>
                  <a:pt x="4880918" y="838031"/>
                  <a:pt x="4898474" y="855619"/>
                </a:cubicBezTo>
                <a:cubicBezTo>
                  <a:pt x="4898474" y="890796"/>
                  <a:pt x="4863360" y="890796"/>
                  <a:pt x="4898474" y="908384"/>
                </a:cubicBezTo>
                <a:cubicBezTo>
                  <a:pt x="4880918" y="908384"/>
                  <a:pt x="4863360" y="925972"/>
                  <a:pt x="4828246" y="925972"/>
                </a:cubicBezTo>
                <a:cubicBezTo>
                  <a:pt x="4845803" y="890796"/>
                  <a:pt x="4810688" y="890796"/>
                  <a:pt x="4845803" y="890796"/>
                </a:cubicBezTo>
                <a:cubicBezTo>
                  <a:pt x="4828246" y="855619"/>
                  <a:pt x="4775574" y="890796"/>
                  <a:pt x="4758016" y="908384"/>
                </a:cubicBezTo>
                <a:cubicBezTo>
                  <a:pt x="4775574" y="943560"/>
                  <a:pt x="4775574" y="961148"/>
                  <a:pt x="4793131" y="996324"/>
                </a:cubicBezTo>
                <a:cubicBezTo>
                  <a:pt x="4740460" y="1031501"/>
                  <a:pt x="4775574" y="1066677"/>
                  <a:pt x="4775574" y="1137029"/>
                </a:cubicBezTo>
                <a:cubicBezTo>
                  <a:pt x="4722902" y="1101853"/>
                  <a:pt x="4705345" y="1154617"/>
                  <a:pt x="4670230" y="1154617"/>
                </a:cubicBezTo>
                <a:cubicBezTo>
                  <a:pt x="4687788" y="1119441"/>
                  <a:pt x="4687788" y="1066677"/>
                  <a:pt x="4705345" y="1031501"/>
                </a:cubicBezTo>
                <a:cubicBezTo>
                  <a:pt x="4705345" y="1013912"/>
                  <a:pt x="4705345" y="1031501"/>
                  <a:pt x="4687788" y="1031501"/>
                </a:cubicBezTo>
                <a:cubicBezTo>
                  <a:pt x="4687788" y="1013912"/>
                  <a:pt x="4687788" y="996324"/>
                  <a:pt x="4670230" y="996324"/>
                </a:cubicBezTo>
                <a:cubicBezTo>
                  <a:pt x="4670230" y="961148"/>
                  <a:pt x="4687788" y="996324"/>
                  <a:pt x="4705345" y="996324"/>
                </a:cubicBezTo>
                <a:cubicBezTo>
                  <a:pt x="4687788" y="943560"/>
                  <a:pt x="4740460" y="961148"/>
                  <a:pt x="4705345" y="925972"/>
                </a:cubicBezTo>
                <a:cubicBezTo>
                  <a:pt x="4740460" y="925972"/>
                  <a:pt x="4740460" y="890796"/>
                  <a:pt x="4740460" y="855619"/>
                </a:cubicBezTo>
                <a:cubicBezTo>
                  <a:pt x="4758016" y="855619"/>
                  <a:pt x="4758016" y="873208"/>
                  <a:pt x="4758016" y="890796"/>
                </a:cubicBezTo>
                <a:cubicBezTo>
                  <a:pt x="4775574" y="873208"/>
                  <a:pt x="4793131" y="820443"/>
                  <a:pt x="4828246" y="855619"/>
                </a:cubicBezTo>
                <a:cubicBezTo>
                  <a:pt x="4828246" y="838031"/>
                  <a:pt x="4828246" y="820443"/>
                  <a:pt x="4828246" y="802855"/>
                </a:cubicBezTo>
                <a:cubicBezTo>
                  <a:pt x="4810688" y="802855"/>
                  <a:pt x="4793131" y="802855"/>
                  <a:pt x="4758016" y="802855"/>
                </a:cubicBezTo>
                <a:cubicBezTo>
                  <a:pt x="4758016" y="785267"/>
                  <a:pt x="4758016" y="767679"/>
                  <a:pt x="4793131" y="767679"/>
                </a:cubicBezTo>
                <a:cubicBezTo>
                  <a:pt x="4793131" y="732503"/>
                  <a:pt x="4758016" y="732503"/>
                  <a:pt x="4758016" y="697327"/>
                </a:cubicBezTo>
                <a:cubicBezTo>
                  <a:pt x="4790936" y="697327"/>
                  <a:pt x="4803281" y="662975"/>
                  <a:pt x="4812197" y="658681"/>
                </a:cubicBezTo>
                <a:close/>
                <a:moveTo>
                  <a:pt x="1450120" y="654730"/>
                </a:moveTo>
                <a:cubicBezTo>
                  <a:pt x="1447377" y="655555"/>
                  <a:pt x="1444085" y="657753"/>
                  <a:pt x="1439695" y="662150"/>
                </a:cubicBezTo>
                <a:cubicBezTo>
                  <a:pt x="1457253" y="662150"/>
                  <a:pt x="1387024" y="697327"/>
                  <a:pt x="1439695" y="714915"/>
                </a:cubicBezTo>
                <a:cubicBezTo>
                  <a:pt x="1439695" y="679738"/>
                  <a:pt x="1492367" y="697327"/>
                  <a:pt x="1474810" y="662150"/>
                </a:cubicBezTo>
                <a:cubicBezTo>
                  <a:pt x="1461642" y="662150"/>
                  <a:pt x="1458350" y="652257"/>
                  <a:pt x="1450120" y="654730"/>
                </a:cubicBezTo>
                <a:close/>
                <a:moveTo>
                  <a:pt x="4319086" y="626974"/>
                </a:moveTo>
                <a:cubicBezTo>
                  <a:pt x="4283970" y="662150"/>
                  <a:pt x="4336642" y="679738"/>
                  <a:pt x="4301528" y="697327"/>
                </a:cubicBezTo>
                <a:cubicBezTo>
                  <a:pt x="4301528" y="697327"/>
                  <a:pt x="4301528" y="714915"/>
                  <a:pt x="4301528" y="732503"/>
                </a:cubicBezTo>
                <a:cubicBezTo>
                  <a:pt x="4319086" y="732503"/>
                  <a:pt x="4319086" y="714915"/>
                  <a:pt x="4336642" y="714915"/>
                </a:cubicBezTo>
                <a:cubicBezTo>
                  <a:pt x="4319086" y="697327"/>
                  <a:pt x="4336642" y="662150"/>
                  <a:pt x="4319086" y="626974"/>
                </a:cubicBezTo>
                <a:close/>
                <a:moveTo>
                  <a:pt x="4219503" y="622302"/>
                </a:moveTo>
                <a:cubicBezTo>
                  <a:pt x="4215937" y="621478"/>
                  <a:pt x="4213742" y="622577"/>
                  <a:pt x="4213742" y="626974"/>
                </a:cubicBezTo>
                <a:cubicBezTo>
                  <a:pt x="4231299" y="626974"/>
                  <a:pt x="4231299" y="697327"/>
                  <a:pt x="4266414" y="662150"/>
                </a:cubicBezTo>
                <a:cubicBezTo>
                  <a:pt x="4248856" y="662150"/>
                  <a:pt x="4266414" y="644562"/>
                  <a:pt x="4266414" y="644562"/>
                </a:cubicBezTo>
                <a:cubicBezTo>
                  <a:pt x="4253245" y="644562"/>
                  <a:pt x="4230202" y="624776"/>
                  <a:pt x="4219503" y="622302"/>
                </a:cubicBezTo>
                <a:close/>
                <a:moveTo>
                  <a:pt x="1376599" y="620104"/>
                </a:moveTo>
                <a:cubicBezTo>
                  <a:pt x="1358493" y="609386"/>
                  <a:pt x="1325573" y="635768"/>
                  <a:pt x="1351909" y="662150"/>
                </a:cubicBezTo>
                <a:cubicBezTo>
                  <a:pt x="1351909" y="644562"/>
                  <a:pt x="1369466" y="644562"/>
                  <a:pt x="1387024" y="644562"/>
                </a:cubicBezTo>
                <a:cubicBezTo>
                  <a:pt x="1387024" y="631371"/>
                  <a:pt x="1382635" y="623676"/>
                  <a:pt x="1376599" y="620104"/>
                </a:cubicBezTo>
                <a:close/>
                <a:moveTo>
                  <a:pt x="1369466" y="591798"/>
                </a:moveTo>
                <a:lnTo>
                  <a:pt x="1369576" y="591858"/>
                </a:lnTo>
                <a:lnTo>
                  <a:pt x="1369508" y="591927"/>
                </a:lnTo>
                <a:close/>
                <a:moveTo>
                  <a:pt x="3054963" y="556622"/>
                </a:moveTo>
                <a:lnTo>
                  <a:pt x="3054963" y="574210"/>
                </a:lnTo>
                <a:lnTo>
                  <a:pt x="3054963" y="609386"/>
                </a:lnTo>
                <a:cubicBezTo>
                  <a:pt x="3054963" y="609386"/>
                  <a:pt x="3072520" y="609386"/>
                  <a:pt x="3072520" y="626974"/>
                </a:cubicBezTo>
                <a:cubicBezTo>
                  <a:pt x="3054963" y="626974"/>
                  <a:pt x="3054963" y="644562"/>
                  <a:pt x="3072520" y="644562"/>
                </a:cubicBezTo>
                <a:cubicBezTo>
                  <a:pt x="3072520" y="626974"/>
                  <a:pt x="3072520" y="609386"/>
                  <a:pt x="3090077" y="591798"/>
                </a:cubicBezTo>
                <a:cubicBezTo>
                  <a:pt x="3107634" y="609386"/>
                  <a:pt x="3125192" y="609386"/>
                  <a:pt x="3125192" y="591798"/>
                </a:cubicBezTo>
                <a:cubicBezTo>
                  <a:pt x="3107634" y="591798"/>
                  <a:pt x="3125192" y="574210"/>
                  <a:pt x="3125192" y="556622"/>
                </a:cubicBezTo>
                <a:cubicBezTo>
                  <a:pt x="3107634" y="556622"/>
                  <a:pt x="3107634" y="556622"/>
                  <a:pt x="3090077" y="556622"/>
                </a:cubicBezTo>
                <a:cubicBezTo>
                  <a:pt x="3107634" y="574210"/>
                  <a:pt x="3125192" y="574210"/>
                  <a:pt x="3090077" y="591798"/>
                </a:cubicBezTo>
                <a:cubicBezTo>
                  <a:pt x="3072520" y="591798"/>
                  <a:pt x="3054963" y="591798"/>
                  <a:pt x="3054963" y="574210"/>
                </a:cubicBezTo>
                <a:cubicBezTo>
                  <a:pt x="3072520" y="574210"/>
                  <a:pt x="3090077" y="556622"/>
                  <a:pt x="3072520" y="556622"/>
                </a:cubicBezTo>
                <a:cubicBezTo>
                  <a:pt x="3072520" y="574210"/>
                  <a:pt x="3054963" y="574210"/>
                  <a:pt x="3054963" y="556622"/>
                </a:cubicBezTo>
                <a:close/>
                <a:moveTo>
                  <a:pt x="4436225" y="554423"/>
                </a:moveTo>
                <a:cubicBezTo>
                  <a:pt x="4425526" y="552225"/>
                  <a:pt x="4415651" y="552225"/>
                  <a:pt x="4406872" y="556622"/>
                </a:cubicBezTo>
                <a:cubicBezTo>
                  <a:pt x="4459544" y="574210"/>
                  <a:pt x="4477100" y="626974"/>
                  <a:pt x="4529772" y="644562"/>
                </a:cubicBezTo>
                <a:cubicBezTo>
                  <a:pt x="4547330" y="626974"/>
                  <a:pt x="4547330" y="609386"/>
                  <a:pt x="4547330" y="574210"/>
                </a:cubicBezTo>
                <a:cubicBezTo>
                  <a:pt x="4507826" y="587401"/>
                  <a:pt x="4468322" y="561019"/>
                  <a:pt x="4436225" y="554423"/>
                </a:cubicBezTo>
                <a:close/>
                <a:moveTo>
                  <a:pt x="1365077" y="544530"/>
                </a:moveTo>
                <a:cubicBezTo>
                  <a:pt x="1378245" y="544530"/>
                  <a:pt x="1391413" y="574210"/>
                  <a:pt x="1404581" y="574210"/>
                </a:cubicBezTo>
                <a:cubicBezTo>
                  <a:pt x="1404581" y="587401"/>
                  <a:pt x="1394705" y="600592"/>
                  <a:pt x="1382360" y="598943"/>
                </a:cubicBezTo>
                <a:lnTo>
                  <a:pt x="1369576" y="591858"/>
                </a:lnTo>
                <a:lnTo>
                  <a:pt x="1387024" y="574210"/>
                </a:lnTo>
                <a:cubicBezTo>
                  <a:pt x="1369466" y="574210"/>
                  <a:pt x="1369466" y="556622"/>
                  <a:pt x="1351909" y="556622"/>
                </a:cubicBezTo>
                <a:cubicBezTo>
                  <a:pt x="1356299" y="547828"/>
                  <a:pt x="1360688" y="544530"/>
                  <a:pt x="1365077" y="544530"/>
                </a:cubicBezTo>
                <a:close/>
                <a:moveTo>
                  <a:pt x="3651910" y="503857"/>
                </a:moveTo>
                <a:cubicBezTo>
                  <a:pt x="3651910" y="521445"/>
                  <a:pt x="3616795" y="503857"/>
                  <a:pt x="3599238" y="521445"/>
                </a:cubicBezTo>
                <a:cubicBezTo>
                  <a:pt x="3599238" y="539034"/>
                  <a:pt x="3599238" y="556622"/>
                  <a:pt x="3634352" y="556622"/>
                </a:cubicBezTo>
                <a:cubicBezTo>
                  <a:pt x="3599238" y="503857"/>
                  <a:pt x="3634352" y="539034"/>
                  <a:pt x="3651910" y="521445"/>
                </a:cubicBezTo>
                <a:cubicBezTo>
                  <a:pt x="3634352" y="521445"/>
                  <a:pt x="3669467" y="503857"/>
                  <a:pt x="3651910" y="503857"/>
                </a:cubicBezTo>
                <a:close/>
                <a:moveTo>
                  <a:pt x="3335879" y="503857"/>
                </a:moveTo>
                <a:cubicBezTo>
                  <a:pt x="3353436" y="539034"/>
                  <a:pt x="3335879" y="539034"/>
                  <a:pt x="3353436" y="574210"/>
                </a:cubicBezTo>
                <a:cubicBezTo>
                  <a:pt x="3370993" y="574210"/>
                  <a:pt x="3388551" y="574210"/>
                  <a:pt x="3388551" y="574210"/>
                </a:cubicBezTo>
                <a:cubicBezTo>
                  <a:pt x="3353436" y="574210"/>
                  <a:pt x="3370993" y="539034"/>
                  <a:pt x="3370993" y="539034"/>
                </a:cubicBezTo>
                <a:cubicBezTo>
                  <a:pt x="3388551" y="503857"/>
                  <a:pt x="3370993" y="503857"/>
                  <a:pt x="3335879" y="503857"/>
                </a:cubicBezTo>
                <a:close/>
                <a:moveTo>
                  <a:pt x="2721375" y="468681"/>
                </a:moveTo>
                <a:cubicBezTo>
                  <a:pt x="2686260" y="486269"/>
                  <a:pt x="2721375" y="539034"/>
                  <a:pt x="2756489" y="503857"/>
                </a:cubicBezTo>
                <a:cubicBezTo>
                  <a:pt x="2738932" y="486269"/>
                  <a:pt x="2721375" y="486269"/>
                  <a:pt x="2721375" y="468681"/>
                </a:cubicBezTo>
                <a:close/>
                <a:moveTo>
                  <a:pt x="2809161" y="451093"/>
                </a:moveTo>
                <a:cubicBezTo>
                  <a:pt x="2791604" y="468681"/>
                  <a:pt x="2774047" y="486269"/>
                  <a:pt x="2791604" y="521445"/>
                </a:cubicBezTo>
                <a:cubicBezTo>
                  <a:pt x="2809161" y="521445"/>
                  <a:pt x="2809161" y="521445"/>
                  <a:pt x="2826718" y="503857"/>
                </a:cubicBezTo>
                <a:cubicBezTo>
                  <a:pt x="2774047" y="521445"/>
                  <a:pt x="2861833" y="468681"/>
                  <a:pt x="2809161" y="451093"/>
                </a:cubicBezTo>
                <a:close/>
                <a:moveTo>
                  <a:pt x="3170731" y="426085"/>
                </a:moveTo>
                <a:cubicBezTo>
                  <a:pt x="3164695" y="426909"/>
                  <a:pt x="3160306" y="429108"/>
                  <a:pt x="3160306" y="433505"/>
                </a:cubicBezTo>
                <a:cubicBezTo>
                  <a:pt x="3177864" y="433505"/>
                  <a:pt x="3177864" y="486269"/>
                  <a:pt x="3160306" y="486269"/>
                </a:cubicBezTo>
                <a:cubicBezTo>
                  <a:pt x="3177864" y="451093"/>
                  <a:pt x="3160306" y="486269"/>
                  <a:pt x="3142749" y="468681"/>
                </a:cubicBezTo>
                <a:cubicBezTo>
                  <a:pt x="3142749" y="503857"/>
                  <a:pt x="3107634" y="503857"/>
                  <a:pt x="3090077" y="521445"/>
                </a:cubicBezTo>
                <a:cubicBezTo>
                  <a:pt x="3107634" y="539034"/>
                  <a:pt x="3142749" y="539034"/>
                  <a:pt x="3160306" y="556622"/>
                </a:cubicBezTo>
                <a:cubicBezTo>
                  <a:pt x="3160306" y="503857"/>
                  <a:pt x="3230535" y="521445"/>
                  <a:pt x="3195421" y="503857"/>
                </a:cubicBezTo>
                <a:cubicBezTo>
                  <a:pt x="3230535" y="521445"/>
                  <a:pt x="3212978" y="503857"/>
                  <a:pt x="3230535" y="486269"/>
                </a:cubicBezTo>
                <a:cubicBezTo>
                  <a:pt x="3230535" y="486269"/>
                  <a:pt x="3248092" y="521445"/>
                  <a:pt x="3265650" y="486269"/>
                </a:cubicBezTo>
                <a:cubicBezTo>
                  <a:pt x="3230535" y="486269"/>
                  <a:pt x="3212978" y="468681"/>
                  <a:pt x="3195421" y="433505"/>
                </a:cubicBezTo>
                <a:cubicBezTo>
                  <a:pt x="3221756" y="433505"/>
                  <a:pt x="3188837" y="423612"/>
                  <a:pt x="3170731" y="426085"/>
                </a:cubicBezTo>
                <a:close/>
                <a:moveTo>
                  <a:pt x="2455547" y="396405"/>
                </a:moveTo>
                <a:cubicBezTo>
                  <a:pt x="2441556" y="403825"/>
                  <a:pt x="2444848" y="433505"/>
                  <a:pt x="2458016" y="433505"/>
                </a:cubicBezTo>
                <a:cubicBezTo>
                  <a:pt x="2493130" y="433505"/>
                  <a:pt x="2475573" y="433505"/>
                  <a:pt x="2493130" y="451093"/>
                </a:cubicBezTo>
                <a:cubicBezTo>
                  <a:pt x="2528245" y="433505"/>
                  <a:pt x="2545802" y="451093"/>
                  <a:pt x="2510688" y="415917"/>
                </a:cubicBezTo>
                <a:cubicBezTo>
                  <a:pt x="2510688" y="415917"/>
                  <a:pt x="2528245" y="415917"/>
                  <a:pt x="2528245" y="415917"/>
                </a:cubicBezTo>
                <a:cubicBezTo>
                  <a:pt x="2475573" y="415917"/>
                  <a:pt x="2493130" y="415917"/>
                  <a:pt x="2475573" y="398329"/>
                </a:cubicBezTo>
                <a:cubicBezTo>
                  <a:pt x="2466795" y="393932"/>
                  <a:pt x="2460211" y="393932"/>
                  <a:pt x="2455547" y="396405"/>
                </a:cubicBezTo>
                <a:close/>
                <a:moveTo>
                  <a:pt x="3056994" y="368647"/>
                </a:moveTo>
                <a:lnTo>
                  <a:pt x="3057981" y="368924"/>
                </a:lnTo>
                <a:lnTo>
                  <a:pt x="3059247" y="370362"/>
                </a:lnTo>
                <a:lnTo>
                  <a:pt x="3057706" y="370572"/>
                </a:lnTo>
                <a:close/>
                <a:moveTo>
                  <a:pt x="2528245" y="292800"/>
                </a:moveTo>
                <a:cubicBezTo>
                  <a:pt x="2528245" y="327976"/>
                  <a:pt x="2510688" y="345564"/>
                  <a:pt x="2510688" y="363152"/>
                </a:cubicBezTo>
                <a:cubicBezTo>
                  <a:pt x="2563360" y="363152"/>
                  <a:pt x="2545802" y="345564"/>
                  <a:pt x="2598474" y="363152"/>
                </a:cubicBezTo>
                <a:cubicBezTo>
                  <a:pt x="2598474" y="327976"/>
                  <a:pt x="2580917" y="327976"/>
                  <a:pt x="2598474" y="292800"/>
                </a:cubicBezTo>
                <a:cubicBezTo>
                  <a:pt x="2545802" y="327976"/>
                  <a:pt x="2580917" y="310388"/>
                  <a:pt x="2528245" y="292800"/>
                </a:cubicBezTo>
                <a:close/>
                <a:moveTo>
                  <a:pt x="2774047" y="187271"/>
                </a:moveTo>
                <a:cubicBezTo>
                  <a:pt x="2791604" y="240036"/>
                  <a:pt x="2756489" y="169683"/>
                  <a:pt x="2756489" y="204860"/>
                </a:cubicBezTo>
                <a:cubicBezTo>
                  <a:pt x="2774047" y="204860"/>
                  <a:pt x="2774047" y="240036"/>
                  <a:pt x="2756489" y="257624"/>
                </a:cubicBezTo>
                <a:cubicBezTo>
                  <a:pt x="2791604" y="257624"/>
                  <a:pt x="2791604" y="187271"/>
                  <a:pt x="2774047" y="187271"/>
                </a:cubicBezTo>
                <a:close/>
                <a:moveTo>
                  <a:pt x="3011586" y="184168"/>
                </a:moveTo>
                <a:lnTo>
                  <a:pt x="3011070" y="185073"/>
                </a:lnTo>
                <a:cubicBezTo>
                  <a:pt x="3006680" y="187271"/>
                  <a:pt x="3002291" y="187271"/>
                  <a:pt x="3002291" y="187271"/>
                </a:cubicBezTo>
                <a:close/>
                <a:moveTo>
                  <a:pt x="2692055" y="166832"/>
                </a:moveTo>
                <a:cubicBezTo>
                  <a:pt x="2690375" y="166660"/>
                  <a:pt x="2688455" y="167485"/>
                  <a:pt x="2686260" y="169683"/>
                </a:cubicBezTo>
                <a:cubicBezTo>
                  <a:pt x="2686260" y="204860"/>
                  <a:pt x="2651146" y="187271"/>
                  <a:pt x="2633588" y="240036"/>
                </a:cubicBezTo>
                <a:cubicBezTo>
                  <a:pt x="2686260" y="275212"/>
                  <a:pt x="2668703" y="327976"/>
                  <a:pt x="2651146" y="363152"/>
                </a:cubicBezTo>
                <a:cubicBezTo>
                  <a:pt x="2703818" y="363152"/>
                  <a:pt x="2686260" y="310388"/>
                  <a:pt x="2721375" y="327976"/>
                </a:cubicBezTo>
                <a:cubicBezTo>
                  <a:pt x="2668703" y="292800"/>
                  <a:pt x="2721375" y="204860"/>
                  <a:pt x="2703818" y="187271"/>
                </a:cubicBezTo>
                <a:cubicBezTo>
                  <a:pt x="2703818" y="218051"/>
                  <a:pt x="2703818" y="168034"/>
                  <a:pt x="2692055" y="166832"/>
                </a:cubicBezTo>
                <a:close/>
                <a:moveTo>
                  <a:pt x="2580917" y="64155"/>
                </a:moveTo>
                <a:cubicBezTo>
                  <a:pt x="2563360" y="81743"/>
                  <a:pt x="2528245" y="116919"/>
                  <a:pt x="2493130" y="99331"/>
                </a:cubicBezTo>
                <a:cubicBezTo>
                  <a:pt x="2493130" y="116919"/>
                  <a:pt x="2493130" y="134507"/>
                  <a:pt x="2475573" y="169683"/>
                </a:cubicBezTo>
                <a:cubicBezTo>
                  <a:pt x="2493130" y="169683"/>
                  <a:pt x="2528245" y="187271"/>
                  <a:pt x="2528245" y="169683"/>
                </a:cubicBezTo>
                <a:cubicBezTo>
                  <a:pt x="2510688" y="152095"/>
                  <a:pt x="2510688" y="134507"/>
                  <a:pt x="2510688" y="116919"/>
                </a:cubicBezTo>
                <a:cubicBezTo>
                  <a:pt x="2528245" y="116919"/>
                  <a:pt x="2528245" y="99331"/>
                  <a:pt x="2545802" y="99331"/>
                </a:cubicBezTo>
                <a:cubicBezTo>
                  <a:pt x="2545802" y="99331"/>
                  <a:pt x="2510688" y="134507"/>
                  <a:pt x="2545802" y="134507"/>
                </a:cubicBezTo>
                <a:cubicBezTo>
                  <a:pt x="2545802" y="116919"/>
                  <a:pt x="2563360" y="99331"/>
                  <a:pt x="2580917" y="116919"/>
                </a:cubicBezTo>
                <a:cubicBezTo>
                  <a:pt x="2580917" y="64155"/>
                  <a:pt x="2616031" y="152095"/>
                  <a:pt x="2616031" y="99331"/>
                </a:cubicBezTo>
                <a:cubicBezTo>
                  <a:pt x="2563360" y="116919"/>
                  <a:pt x="2598474" y="64155"/>
                  <a:pt x="2580917" y="64155"/>
                </a:cubicBezTo>
                <a:close/>
                <a:moveTo>
                  <a:pt x="2582014" y="123"/>
                </a:moveTo>
                <a:cubicBezTo>
                  <a:pt x="2598474" y="-701"/>
                  <a:pt x="2616031" y="2596"/>
                  <a:pt x="2633588" y="11390"/>
                </a:cubicBezTo>
                <a:cubicBezTo>
                  <a:pt x="2616031" y="11390"/>
                  <a:pt x="2616031" y="46567"/>
                  <a:pt x="2616031" y="46567"/>
                </a:cubicBezTo>
                <a:cubicBezTo>
                  <a:pt x="2633588" y="64155"/>
                  <a:pt x="2633588" y="64155"/>
                  <a:pt x="2651146" y="46567"/>
                </a:cubicBezTo>
                <a:cubicBezTo>
                  <a:pt x="2651146" y="81743"/>
                  <a:pt x="2686260" y="81743"/>
                  <a:pt x="2651146" y="99331"/>
                </a:cubicBezTo>
                <a:cubicBezTo>
                  <a:pt x="2686260" y="81743"/>
                  <a:pt x="2738932" y="64155"/>
                  <a:pt x="2756489" y="99331"/>
                </a:cubicBezTo>
                <a:cubicBezTo>
                  <a:pt x="2756489" y="134507"/>
                  <a:pt x="2721375" y="81743"/>
                  <a:pt x="2703818" y="134507"/>
                </a:cubicBezTo>
                <a:cubicBezTo>
                  <a:pt x="2721375" y="187271"/>
                  <a:pt x="2756489" y="134507"/>
                  <a:pt x="2756489" y="187271"/>
                </a:cubicBezTo>
                <a:cubicBezTo>
                  <a:pt x="2774047" y="187271"/>
                  <a:pt x="2756489" y="134507"/>
                  <a:pt x="2756489" y="116919"/>
                </a:cubicBezTo>
                <a:cubicBezTo>
                  <a:pt x="2809161" y="116919"/>
                  <a:pt x="2791604" y="134507"/>
                  <a:pt x="2791604" y="169683"/>
                </a:cubicBezTo>
                <a:cubicBezTo>
                  <a:pt x="2809161" y="152095"/>
                  <a:pt x="2826718" y="134507"/>
                  <a:pt x="2809161" y="134507"/>
                </a:cubicBezTo>
                <a:cubicBezTo>
                  <a:pt x="2809161" y="116919"/>
                  <a:pt x="2809161" y="116919"/>
                  <a:pt x="2826718" y="116919"/>
                </a:cubicBezTo>
                <a:cubicBezTo>
                  <a:pt x="2826718" y="116919"/>
                  <a:pt x="2844276" y="116919"/>
                  <a:pt x="2844276" y="116919"/>
                </a:cubicBezTo>
                <a:cubicBezTo>
                  <a:pt x="2844276" y="134507"/>
                  <a:pt x="2844276" y="152095"/>
                  <a:pt x="2844276" y="169683"/>
                </a:cubicBezTo>
                <a:cubicBezTo>
                  <a:pt x="2879390" y="169683"/>
                  <a:pt x="2896948" y="152095"/>
                  <a:pt x="2914505" y="134507"/>
                </a:cubicBezTo>
                <a:cubicBezTo>
                  <a:pt x="2896948" y="99331"/>
                  <a:pt x="2932062" y="99331"/>
                  <a:pt x="2896948" y="99331"/>
                </a:cubicBezTo>
                <a:cubicBezTo>
                  <a:pt x="2879390" y="64155"/>
                  <a:pt x="2932062" y="99331"/>
                  <a:pt x="2932062" y="64155"/>
                </a:cubicBezTo>
                <a:cubicBezTo>
                  <a:pt x="2949619" y="134507"/>
                  <a:pt x="3019848" y="116919"/>
                  <a:pt x="3054963" y="134507"/>
                </a:cubicBezTo>
                <a:cubicBezTo>
                  <a:pt x="3054963" y="152095"/>
                  <a:pt x="3050574" y="165286"/>
                  <a:pt x="3041795" y="174080"/>
                </a:cubicBezTo>
                <a:lnTo>
                  <a:pt x="3011586" y="184168"/>
                </a:lnTo>
                <a:lnTo>
                  <a:pt x="3019848" y="169683"/>
                </a:lnTo>
                <a:cubicBezTo>
                  <a:pt x="3019848" y="134507"/>
                  <a:pt x="2984734" y="152095"/>
                  <a:pt x="2967176" y="169683"/>
                </a:cubicBezTo>
                <a:cubicBezTo>
                  <a:pt x="3037406" y="187271"/>
                  <a:pt x="3019848" y="292800"/>
                  <a:pt x="3072520" y="327976"/>
                </a:cubicBezTo>
                <a:cubicBezTo>
                  <a:pt x="3072520" y="327976"/>
                  <a:pt x="3054963" y="345564"/>
                  <a:pt x="3054963" y="363152"/>
                </a:cubicBezTo>
                <a:lnTo>
                  <a:pt x="3056994" y="368647"/>
                </a:lnTo>
                <a:lnTo>
                  <a:pt x="3037406" y="363152"/>
                </a:lnTo>
                <a:cubicBezTo>
                  <a:pt x="3054963" y="398329"/>
                  <a:pt x="3002291" y="380741"/>
                  <a:pt x="2984734" y="398329"/>
                </a:cubicBezTo>
                <a:cubicBezTo>
                  <a:pt x="2984734" y="415917"/>
                  <a:pt x="3002291" y="451093"/>
                  <a:pt x="3002291" y="433505"/>
                </a:cubicBezTo>
                <a:cubicBezTo>
                  <a:pt x="3002291" y="415917"/>
                  <a:pt x="3002291" y="415917"/>
                  <a:pt x="3002291" y="398329"/>
                </a:cubicBezTo>
                <a:cubicBezTo>
                  <a:pt x="3037406" y="398329"/>
                  <a:pt x="3054963" y="415917"/>
                  <a:pt x="3072520" y="433505"/>
                </a:cubicBezTo>
                <a:cubicBezTo>
                  <a:pt x="3037406" y="415917"/>
                  <a:pt x="3019848" y="486269"/>
                  <a:pt x="3037406" y="451093"/>
                </a:cubicBezTo>
                <a:cubicBezTo>
                  <a:pt x="3054963" y="451093"/>
                  <a:pt x="3072520" y="468681"/>
                  <a:pt x="3090077" y="468681"/>
                </a:cubicBezTo>
                <a:cubicBezTo>
                  <a:pt x="3072520" y="433505"/>
                  <a:pt x="3090077" y="451093"/>
                  <a:pt x="3090077" y="415917"/>
                </a:cubicBezTo>
                <a:cubicBezTo>
                  <a:pt x="3081299" y="407123"/>
                  <a:pt x="3076909" y="393932"/>
                  <a:pt x="3070325" y="382939"/>
                </a:cubicBezTo>
                <a:lnTo>
                  <a:pt x="3059247" y="370362"/>
                </a:lnTo>
                <a:lnTo>
                  <a:pt x="3063741" y="369748"/>
                </a:lnTo>
                <a:cubicBezTo>
                  <a:pt x="3068131" y="367550"/>
                  <a:pt x="3072520" y="363152"/>
                  <a:pt x="3072520" y="363152"/>
                </a:cubicBezTo>
                <a:cubicBezTo>
                  <a:pt x="3090077" y="363152"/>
                  <a:pt x="3090077" y="380741"/>
                  <a:pt x="3090077" y="398329"/>
                </a:cubicBezTo>
                <a:cubicBezTo>
                  <a:pt x="3090077" y="380741"/>
                  <a:pt x="3090077" y="380741"/>
                  <a:pt x="3107634" y="380741"/>
                </a:cubicBezTo>
                <a:cubicBezTo>
                  <a:pt x="3107634" y="345564"/>
                  <a:pt x="3090077" y="363152"/>
                  <a:pt x="3072520" y="345564"/>
                </a:cubicBezTo>
                <a:cubicBezTo>
                  <a:pt x="3090077" y="327976"/>
                  <a:pt x="3107634" y="292800"/>
                  <a:pt x="3125192" y="327976"/>
                </a:cubicBezTo>
                <a:cubicBezTo>
                  <a:pt x="3125192" y="292800"/>
                  <a:pt x="3142749" y="275212"/>
                  <a:pt x="3125192" y="275212"/>
                </a:cubicBezTo>
                <a:cubicBezTo>
                  <a:pt x="3125192" y="240036"/>
                  <a:pt x="3160306" y="292800"/>
                  <a:pt x="3142749" y="292800"/>
                </a:cubicBezTo>
                <a:cubicBezTo>
                  <a:pt x="3160306" y="310388"/>
                  <a:pt x="3160306" y="292800"/>
                  <a:pt x="3160306" y="275212"/>
                </a:cubicBezTo>
                <a:cubicBezTo>
                  <a:pt x="3160306" y="292800"/>
                  <a:pt x="3195421" y="327976"/>
                  <a:pt x="3160306" y="345564"/>
                </a:cubicBezTo>
                <a:cubicBezTo>
                  <a:pt x="3177864" y="363152"/>
                  <a:pt x="3195421" y="363152"/>
                  <a:pt x="3195421" y="363152"/>
                </a:cubicBezTo>
                <a:cubicBezTo>
                  <a:pt x="3195421" y="363152"/>
                  <a:pt x="3195421" y="345564"/>
                  <a:pt x="3195421" y="327976"/>
                </a:cubicBezTo>
                <a:cubicBezTo>
                  <a:pt x="3230535" y="327976"/>
                  <a:pt x="3212978" y="363152"/>
                  <a:pt x="3248092" y="363152"/>
                </a:cubicBezTo>
                <a:cubicBezTo>
                  <a:pt x="3265650" y="363152"/>
                  <a:pt x="3248092" y="345564"/>
                  <a:pt x="3248092" y="327976"/>
                </a:cubicBezTo>
                <a:cubicBezTo>
                  <a:pt x="3265650" y="327976"/>
                  <a:pt x="3265650" y="345564"/>
                  <a:pt x="3283207" y="345564"/>
                </a:cubicBezTo>
                <a:cubicBezTo>
                  <a:pt x="3265650" y="363152"/>
                  <a:pt x="3265650" y="398329"/>
                  <a:pt x="3300764" y="415917"/>
                </a:cubicBezTo>
                <a:cubicBezTo>
                  <a:pt x="3335879" y="415917"/>
                  <a:pt x="3283207" y="363152"/>
                  <a:pt x="3335879" y="380741"/>
                </a:cubicBezTo>
                <a:cubicBezTo>
                  <a:pt x="3318322" y="433505"/>
                  <a:pt x="3353436" y="451093"/>
                  <a:pt x="3353436" y="486269"/>
                </a:cubicBezTo>
                <a:cubicBezTo>
                  <a:pt x="3388551" y="486269"/>
                  <a:pt x="3353436" y="433505"/>
                  <a:pt x="3353436" y="433505"/>
                </a:cubicBezTo>
                <a:cubicBezTo>
                  <a:pt x="3335879" y="415917"/>
                  <a:pt x="3370993" y="415917"/>
                  <a:pt x="3370993" y="398329"/>
                </a:cubicBezTo>
                <a:cubicBezTo>
                  <a:pt x="3370993" y="433505"/>
                  <a:pt x="3388551" y="486269"/>
                  <a:pt x="3441222" y="486269"/>
                </a:cubicBezTo>
                <a:cubicBezTo>
                  <a:pt x="3458780" y="486269"/>
                  <a:pt x="3423665" y="468681"/>
                  <a:pt x="3441222" y="451093"/>
                </a:cubicBezTo>
                <a:cubicBezTo>
                  <a:pt x="3476337" y="486269"/>
                  <a:pt x="3458780" y="415917"/>
                  <a:pt x="3511452" y="415917"/>
                </a:cubicBezTo>
                <a:cubicBezTo>
                  <a:pt x="3529009" y="468681"/>
                  <a:pt x="3581680" y="539034"/>
                  <a:pt x="3651910" y="486269"/>
                </a:cubicBezTo>
                <a:cubicBezTo>
                  <a:pt x="3669467" y="486269"/>
                  <a:pt x="3669467" y="503857"/>
                  <a:pt x="3669467" y="539034"/>
                </a:cubicBezTo>
                <a:cubicBezTo>
                  <a:pt x="3687024" y="539034"/>
                  <a:pt x="3704581" y="539034"/>
                  <a:pt x="3739696" y="539034"/>
                </a:cubicBezTo>
                <a:cubicBezTo>
                  <a:pt x="3739696" y="486269"/>
                  <a:pt x="3687024" y="486269"/>
                  <a:pt x="3704581" y="486269"/>
                </a:cubicBezTo>
                <a:cubicBezTo>
                  <a:pt x="3687024" y="468681"/>
                  <a:pt x="3704581" y="433505"/>
                  <a:pt x="3651910" y="468681"/>
                </a:cubicBezTo>
                <a:cubicBezTo>
                  <a:pt x="3651910" y="433505"/>
                  <a:pt x="3704581" y="433505"/>
                  <a:pt x="3722138" y="433505"/>
                </a:cubicBezTo>
                <a:cubicBezTo>
                  <a:pt x="3687024" y="415917"/>
                  <a:pt x="3792368" y="433505"/>
                  <a:pt x="3827482" y="415917"/>
                </a:cubicBezTo>
                <a:cubicBezTo>
                  <a:pt x="3827482" y="398329"/>
                  <a:pt x="3827482" y="398329"/>
                  <a:pt x="3809925" y="398329"/>
                </a:cubicBezTo>
                <a:cubicBezTo>
                  <a:pt x="3862596" y="380741"/>
                  <a:pt x="3897711" y="345564"/>
                  <a:pt x="3950383" y="327976"/>
                </a:cubicBezTo>
                <a:cubicBezTo>
                  <a:pt x="3950383" y="345564"/>
                  <a:pt x="3950383" y="363152"/>
                  <a:pt x="3967940" y="363152"/>
                </a:cubicBezTo>
                <a:cubicBezTo>
                  <a:pt x="3915268" y="380741"/>
                  <a:pt x="3932826" y="398329"/>
                  <a:pt x="3880154" y="380741"/>
                </a:cubicBezTo>
                <a:cubicBezTo>
                  <a:pt x="3880154" y="380741"/>
                  <a:pt x="3880154" y="398329"/>
                  <a:pt x="3862596" y="398329"/>
                </a:cubicBezTo>
                <a:cubicBezTo>
                  <a:pt x="3862596" y="433505"/>
                  <a:pt x="3880154" y="415917"/>
                  <a:pt x="3880154" y="433505"/>
                </a:cubicBezTo>
                <a:cubicBezTo>
                  <a:pt x="3915268" y="451093"/>
                  <a:pt x="3915268" y="433505"/>
                  <a:pt x="3932826" y="433505"/>
                </a:cubicBezTo>
                <a:cubicBezTo>
                  <a:pt x="3915268" y="451093"/>
                  <a:pt x="3932826" y="468681"/>
                  <a:pt x="3950383" y="486269"/>
                </a:cubicBezTo>
                <a:cubicBezTo>
                  <a:pt x="3915268" y="486269"/>
                  <a:pt x="3880154" y="415917"/>
                  <a:pt x="3809925" y="433505"/>
                </a:cubicBezTo>
                <a:cubicBezTo>
                  <a:pt x="3809925" y="468681"/>
                  <a:pt x="3880154" y="451093"/>
                  <a:pt x="3897711" y="468681"/>
                </a:cubicBezTo>
                <a:cubicBezTo>
                  <a:pt x="3897711" y="486269"/>
                  <a:pt x="3897711" y="503857"/>
                  <a:pt x="3897711" y="503857"/>
                </a:cubicBezTo>
                <a:lnTo>
                  <a:pt x="3880154" y="503857"/>
                </a:lnTo>
                <a:cubicBezTo>
                  <a:pt x="3880154" y="468681"/>
                  <a:pt x="3827482" y="486269"/>
                  <a:pt x="3809925" y="486269"/>
                </a:cubicBezTo>
                <a:cubicBezTo>
                  <a:pt x="3809925" y="486269"/>
                  <a:pt x="3809925" y="503857"/>
                  <a:pt x="3809925" y="503857"/>
                </a:cubicBezTo>
                <a:cubicBezTo>
                  <a:pt x="3827482" y="503857"/>
                  <a:pt x="3827482" y="503857"/>
                  <a:pt x="3827482" y="503857"/>
                </a:cubicBezTo>
                <a:cubicBezTo>
                  <a:pt x="3845039" y="503857"/>
                  <a:pt x="3845039" y="503857"/>
                  <a:pt x="3845039" y="503857"/>
                </a:cubicBezTo>
                <a:cubicBezTo>
                  <a:pt x="3845039" y="503857"/>
                  <a:pt x="3827482" y="503857"/>
                  <a:pt x="3827482" y="486269"/>
                </a:cubicBezTo>
                <a:cubicBezTo>
                  <a:pt x="3862596" y="486269"/>
                  <a:pt x="3862596" y="503857"/>
                  <a:pt x="3880154" y="503857"/>
                </a:cubicBezTo>
                <a:lnTo>
                  <a:pt x="3873570" y="503857"/>
                </a:lnTo>
                <a:cubicBezTo>
                  <a:pt x="3866985" y="503857"/>
                  <a:pt x="3862596" y="503857"/>
                  <a:pt x="3862596" y="503857"/>
                </a:cubicBezTo>
                <a:cubicBezTo>
                  <a:pt x="3845039" y="539034"/>
                  <a:pt x="3897711" y="591798"/>
                  <a:pt x="3862596" y="574210"/>
                </a:cubicBezTo>
                <a:cubicBezTo>
                  <a:pt x="3845039" y="609386"/>
                  <a:pt x="3880154" y="609386"/>
                  <a:pt x="3897711" y="626974"/>
                </a:cubicBezTo>
                <a:cubicBezTo>
                  <a:pt x="3880154" y="644562"/>
                  <a:pt x="3862596" y="609386"/>
                  <a:pt x="3862596" y="609386"/>
                </a:cubicBezTo>
                <a:cubicBezTo>
                  <a:pt x="3845039" y="626974"/>
                  <a:pt x="3862596" y="626974"/>
                  <a:pt x="3862596" y="644562"/>
                </a:cubicBezTo>
                <a:cubicBezTo>
                  <a:pt x="3915268" y="644562"/>
                  <a:pt x="3897711" y="626974"/>
                  <a:pt x="3932826" y="626974"/>
                </a:cubicBezTo>
                <a:cubicBezTo>
                  <a:pt x="3915268" y="644562"/>
                  <a:pt x="3950383" y="644562"/>
                  <a:pt x="3932826" y="662150"/>
                </a:cubicBezTo>
                <a:cubicBezTo>
                  <a:pt x="3950383" y="626974"/>
                  <a:pt x="3985497" y="714915"/>
                  <a:pt x="4003055" y="662150"/>
                </a:cubicBezTo>
                <a:cubicBezTo>
                  <a:pt x="4020612" y="662150"/>
                  <a:pt x="4020612" y="697327"/>
                  <a:pt x="4038169" y="697327"/>
                </a:cubicBezTo>
                <a:cubicBezTo>
                  <a:pt x="4055726" y="697327"/>
                  <a:pt x="4090841" y="697327"/>
                  <a:pt x="4090841" y="662150"/>
                </a:cubicBezTo>
                <a:cubicBezTo>
                  <a:pt x="4125956" y="679738"/>
                  <a:pt x="4090841" y="697327"/>
                  <a:pt x="4090841" y="714915"/>
                </a:cubicBezTo>
                <a:cubicBezTo>
                  <a:pt x="4090841" y="750091"/>
                  <a:pt x="4108398" y="714915"/>
                  <a:pt x="4125956" y="714915"/>
                </a:cubicBezTo>
                <a:cubicBezTo>
                  <a:pt x="4125956" y="697327"/>
                  <a:pt x="4125956" y="662150"/>
                  <a:pt x="4125956" y="644562"/>
                </a:cubicBezTo>
                <a:cubicBezTo>
                  <a:pt x="4143513" y="644562"/>
                  <a:pt x="4143513" y="662150"/>
                  <a:pt x="4161070" y="662150"/>
                </a:cubicBezTo>
                <a:cubicBezTo>
                  <a:pt x="4178627" y="662150"/>
                  <a:pt x="4143513" y="644562"/>
                  <a:pt x="4161070" y="644562"/>
                </a:cubicBezTo>
                <a:cubicBezTo>
                  <a:pt x="4143513" y="591798"/>
                  <a:pt x="4090841" y="609386"/>
                  <a:pt x="4073284" y="591798"/>
                </a:cubicBezTo>
                <a:cubicBezTo>
                  <a:pt x="4038169" y="609386"/>
                  <a:pt x="4055726" y="626974"/>
                  <a:pt x="4038169" y="644562"/>
                </a:cubicBezTo>
                <a:cubicBezTo>
                  <a:pt x="4003055" y="626974"/>
                  <a:pt x="4073284" y="574210"/>
                  <a:pt x="4055726" y="556622"/>
                </a:cubicBezTo>
                <a:cubicBezTo>
                  <a:pt x="4055726" y="539034"/>
                  <a:pt x="4090841" y="556622"/>
                  <a:pt x="4073284" y="574210"/>
                </a:cubicBezTo>
                <a:cubicBezTo>
                  <a:pt x="4108398" y="539034"/>
                  <a:pt x="4125956" y="574210"/>
                  <a:pt x="4161070" y="574210"/>
                </a:cubicBezTo>
                <a:cubicBezTo>
                  <a:pt x="4161070" y="556622"/>
                  <a:pt x="4143513" y="556622"/>
                  <a:pt x="4108398" y="556622"/>
                </a:cubicBezTo>
                <a:cubicBezTo>
                  <a:pt x="4108398" y="539034"/>
                  <a:pt x="4125956" y="521445"/>
                  <a:pt x="4161070" y="539034"/>
                </a:cubicBezTo>
                <a:cubicBezTo>
                  <a:pt x="4161070" y="539034"/>
                  <a:pt x="4178627" y="539034"/>
                  <a:pt x="4178627" y="556622"/>
                </a:cubicBezTo>
                <a:cubicBezTo>
                  <a:pt x="4213742" y="556622"/>
                  <a:pt x="4196184" y="556622"/>
                  <a:pt x="4213742" y="574210"/>
                </a:cubicBezTo>
                <a:cubicBezTo>
                  <a:pt x="4248856" y="539034"/>
                  <a:pt x="4178627" y="539034"/>
                  <a:pt x="4196184" y="521445"/>
                </a:cubicBezTo>
                <a:cubicBezTo>
                  <a:pt x="4213742" y="503857"/>
                  <a:pt x="4213742" y="539034"/>
                  <a:pt x="4248856" y="539034"/>
                </a:cubicBezTo>
                <a:cubicBezTo>
                  <a:pt x="4213742" y="503857"/>
                  <a:pt x="4266414" y="468681"/>
                  <a:pt x="4266414" y="433505"/>
                </a:cubicBezTo>
                <a:cubicBezTo>
                  <a:pt x="4283970" y="433505"/>
                  <a:pt x="4301528" y="415917"/>
                  <a:pt x="4319086" y="415917"/>
                </a:cubicBezTo>
                <a:cubicBezTo>
                  <a:pt x="4301528" y="380741"/>
                  <a:pt x="4248856" y="398329"/>
                  <a:pt x="4231299" y="433505"/>
                </a:cubicBezTo>
                <a:cubicBezTo>
                  <a:pt x="4196184" y="398329"/>
                  <a:pt x="4248856" y="345564"/>
                  <a:pt x="4196184" y="327976"/>
                </a:cubicBezTo>
                <a:cubicBezTo>
                  <a:pt x="4196184" y="310388"/>
                  <a:pt x="4231299" y="310388"/>
                  <a:pt x="4248856" y="310388"/>
                </a:cubicBezTo>
                <a:cubicBezTo>
                  <a:pt x="4248856" y="327976"/>
                  <a:pt x="4266414" y="327976"/>
                  <a:pt x="4266414" y="345564"/>
                </a:cubicBezTo>
                <a:cubicBezTo>
                  <a:pt x="4283970" y="327976"/>
                  <a:pt x="4301528" y="327976"/>
                  <a:pt x="4301528" y="292800"/>
                </a:cubicBezTo>
                <a:cubicBezTo>
                  <a:pt x="4389314" y="327976"/>
                  <a:pt x="4354200" y="363152"/>
                  <a:pt x="4424429" y="415917"/>
                </a:cubicBezTo>
                <a:cubicBezTo>
                  <a:pt x="4441986" y="415917"/>
                  <a:pt x="4424429" y="398329"/>
                  <a:pt x="4424429" y="380741"/>
                </a:cubicBezTo>
                <a:cubicBezTo>
                  <a:pt x="4494658" y="398329"/>
                  <a:pt x="4512215" y="486269"/>
                  <a:pt x="4564887" y="486269"/>
                </a:cubicBezTo>
                <a:cubicBezTo>
                  <a:pt x="4582444" y="521445"/>
                  <a:pt x="4600002" y="539034"/>
                  <a:pt x="4564887" y="574210"/>
                </a:cubicBezTo>
                <a:cubicBezTo>
                  <a:pt x="4582444" y="591798"/>
                  <a:pt x="4582444" y="556622"/>
                  <a:pt x="4617558" y="574210"/>
                </a:cubicBezTo>
                <a:cubicBezTo>
                  <a:pt x="4600002" y="556622"/>
                  <a:pt x="4600002" y="556622"/>
                  <a:pt x="4600002" y="539034"/>
                </a:cubicBezTo>
                <a:cubicBezTo>
                  <a:pt x="4635116" y="539034"/>
                  <a:pt x="4617558" y="574210"/>
                  <a:pt x="4617558" y="591798"/>
                </a:cubicBezTo>
                <a:cubicBezTo>
                  <a:pt x="4635116" y="591798"/>
                  <a:pt x="4652673" y="556622"/>
                  <a:pt x="4635116" y="556622"/>
                </a:cubicBezTo>
                <a:cubicBezTo>
                  <a:pt x="4635116" y="539034"/>
                  <a:pt x="4635116" y="539034"/>
                  <a:pt x="4635116" y="539034"/>
                </a:cubicBezTo>
                <a:cubicBezTo>
                  <a:pt x="4652673" y="539034"/>
                  <a:pt x="4652673" y="539034"/>
                  <a:pt x="4652673" y="539034"/>
                </a:cubicBezTo>
                <a:cubicBezTo>
                  <a:pt x="4687788" y="539034"/>
                  <a:pt x="4670230" y="539034"/>
                  <a:pt x="4670230" y="574210"/>
                </a:cubicBezTo>
                <a:cubicBezTo>
                  <a:pt x="4687788" y="574210"/>
                  <a:pt x="4687788" y="556622"/>
                  <a:pt x="4687788" y="539034"/>
                </a:cubicBezTo>
                <a:cubicBezTo>
                  <a:pt x="4705345" y="539034"/>
                  <a:pt x="4722902" y="574210"/>
                  <a:pt x="4722902" y="591798"/>
                </a:cubicBezTo>
                <a:cubicBezTo>
                  <a:pt x="4705345" y="591798"/>
                  <a:pt x="4705345" y="591798"/>
                  <a:pt x="4687788" y="591798"/>
                </a:cubicBezTo>
                <a:cubicBezTo>
                  <a:pt x="4705345" y="626974"/>
                  <a:pt x="4775574" y="626974"/>
                  <a:pt x="4775574" y="662150"/>
                </a:cubicBezTo>
                <a:cubicBezTo>
                  <a:pt x="4722902" y="697327"/>
                  <a:pt x="4740460" y="626974"/>
                  <a:pt x="4705345" y="644562"/>
                </a:cubicBezTo>
                <a:cubicBezTo>
                  <a:pt x="4705345" y="679738"/>
                  <a:pt x="4722902" y="714915"/>
                  <a:pt x="4687788" y="732503"/>
                </a:cubicBezTo>
                <a:cubicBezTo>
                  <a:pt x="4687788" y="750091"/>
                  <a:pt x="4722902" y="714915"/>
                  <a:pt x="4758016" y="732503"/>
                </a:cubicBezTo>
                <a:cubicBezTo>
                  <a:pt x="4758016" y="750091"/>
                  <a:pt x="4758016" y="750091"/>
                  <a:pt x="4758016" y="750091"/>
                </a:cubicBezTo>
                <a:cubicBezTo>
                  <a:pt x="4740460" y="767679"/>
                  <a:pt x="4705345" y="732503"/>
                  <a:pt x="4670230" y="767679"/>
                </a:cubicBezTo>
                <a:cubicBezTo>
                  <a:pt x="4652673" y="732503"/>
                  <a:pt x="4670230" y="714915"/>
                  <a:pt x="4670230" y="679738"/>
                </a:cubicBezTo>
                <a:cubicBezTo>
                  <a:pt x="4617558" y="679738"/>
                  <a:pt x="4582444" y="662150"/>
                  <a:pt x="4564887" y="679738"/>
                </a:cubicBezTo>
                <a:cubicBezTo>
                  <a:pt x="4564887" y="697327"/>
                  <a:pt x="4600002" y="697327"/>
                  <a:pt x="4600002" y="732503"/>
                </a:cubicBezTo>
                <a:cubicBezTo>
                  <a:pt x="4547330" y="732503"/>
                  <a:pt x="4529772" y="679738"/>
                  <a:pt x="4477100" y="662150"/>
                </a:cubicBezTo>
                <a:cubicBezTo>
                  <a:pt x="4441986" y="714915"/>
                  <a:pt x="4459544" y="714915"/>
                  <a:pt x="4477100" y="785267"/>
                </a:cubicBezTo>
                <a:cubicBezTo>
                  <a:pt x="4459544" y="802855"/>
                  <a:pt x="4441986" y="785267"/>
                  <a:pt x="4424429" y="785267"/>
                </a:cubicBezTo>
                <a:cubicBezTo>
                  <a:pt x="4459544" y="838031"/>
                  <a:pt x="4512215" y="873208"/>
                  <a:pt x="4564887" y="925972"/>
                </a:cubicBezTo>
                <a:cubicBezTo>
                  <a:pt x="4512215" y="925972"/>
                  <a:pt x="4441986" y="838031"/>
                  <a:pt x="4389314" y="802855"/>
                </a:cubicBezTo>
                <a:cubicBezTo>
                  <a:pt x="4371757" y="820443"/>
                  <a:pt x="4406872" y="838031"/>
                  <a:pt x="4389314" y="873208"/>
                </a:cubicBezTo>
                <a:cubicBezTo>
                  <a:pt x="4441986" y="838031"/>
                  <a:pt x="4512215" y="961148"/>
                  <a:pt x="4547330" y="1013912"/>
                </a:cubicBezTo>
                <a:cubicBezTo>
                  <a:pt x="4564887" y="996324"/>
                  <a:pt x="4600002" y="996324"/>
                  <a:pt x="4600002" y="961148"/>
                </a:cubicBezTo>
                <a:cubicBezTo>
                  <a:pt x="4635116" y="978736"/>
                  <a:pt x="4652673" y="996324"/>
                  <a:pt x="4670230" y="1013912"/>
                </a:cubicBezTo>
                <a:cubicBezTo>
                  <a:pt x="4635116" y="996324"/>
                  <a:pt x="4617558" y="1066677"/>
                  <a:pt x="4687788" y="1066677"/>
                </a:cubicBezTo>
                <a:cubicBezTo>
                  <a:pt x="4670230" y="1084265"/>
                  <a:pt x="4652673" y="1119441"/>
                  <a:pt x="4670230" y="1154617"/>
                </a:cubicBezTo>
                <a:cubicBezTo>
                  <a:pt x="4670230" y="1189794"/>
                  <a:pt x="4705345" y="1189794"/>
                  <a:pt x="4687788" y="1224970"/>
                </a:cubicBezTo>
                <a:cubicBezTo>
                  <a:pt x="4722902" y="1224970"/>
                  <a:pt x="4722902" y="1224970"/>
                  <a:pt x="4740460" y="1242558"/>
                </a:cubicBezTo>
                <a:cubicBezTo>
                  <a:pt x="4758016" y="1242558"/>
                  <a:pt x="4758016" y="1224970"/>
                  <a:pt x="4758016" y="1224970"/>
                </a:cubicBezTo>
                <a:cubicBezTo>
                  <a:pt x="4740460" y="1207382"/>
                  <a:pt x="4722902" y="1207382"/>
                  <a:pt x="4705345" y="1207382"/>
                </a:cubicBezTo>
                <a:cubicBezTo>
                  <a:pt x="4705345" y="1207382"/>
                  <a:pt x="4722902" y="1207382"/>
                  <a:pt x="4722902" y="1207382"/>
                </a:cubicBezTo>
                <a:cubicBezTo>
                  <a:pt x="4758016" y="1189794"/>
                  <a:pt x="4740460" y="1172205"/>
                  <a:pt x="4758016" y="1154617"/>
                </a:cubicBezTo>
                <a:cubicBezTo>
                  <a:pt x="4758016" y="1154617"/>
                  <a:pt x="4775574" y="1172205"/>
                  <a:pt x="4775574" y="1172205"/>
                </a:cubicBezTo>
                <a:cubicBezTo>
                  <a:pt x="4775574" y="1163411"/>
                  <a:pt x="4775574" y="1154617"/>
                  <a:pt x="4775574" y="1143625"/>
                </a:cubicBezTo>
                <a:lnTo>
                  <a:pt x="4775574" y="1137029"/>
                </a:lnTo>
                <a:lnTo>
                  <a:pt x="4775574" y="1101853"/>
                </a:lnTo>
                <a:cubicBezTo>
                  <a:pt x="4828246" y="1119441"/>
                  <a:pt x="4845803" y="1189794"/>
                  <a:pt x="4793131" y="1224970"/>
                </a:cubicBezTo>
                <a:cubicBezTo>
                  <a:pt x="4810688" y="1224970"/>
                  <a:pt x="4810688" y="1260146"/>
                  <a:pt x="4828246" y="1260146"/>
                </a:cubicBezTo>
                <a:cubicBezTo>
                  <a:pt x="4845803" y="1242558"/>
                  <a:pt x="4863360" y="1207382"/>
                  <a:pt x="4863360" y="1172205"/>
                </a:cubicBezTo>
                <a:cubicBezTo>
                  <a:pt x="4898474" y="1189794"/>
                  <a:pt x="4916032" y="1119441"/>
                  <a:pt x="4951146" y="1101853"/>
                </a:cubicBezTo>
                <a:cubicBezTo>
                  <a:pt x="4951146" y="1119441"/>
                  <a:pt x="4951146" y="1137029"/>
                  <a:pt x="4951146" y="1154617"/>
                </a:cubicBezTo>
                <a:cubicBezTo>
                  <a:pt x="4933590" y="1154617"/>
                  <a:pt x="4916032" y="1154617"/>
                  <a:pt x="4916032" y="1154617"/>
                </a:cubicBezTo>
                <a:cubicBezTo>
                  <a:pt x="4916032" y="1189794"/>
                  <a:pt x="4916032" y="1242558"/>
                  <a:pt x="4933590" y="1242558"/>
                </a:cubicBezTo>
                <a:cubicBezTo>
                  <a:pt x="4933590" y="1277734"/>
                  <a:pt x="4898474" y="1242558"/>
                  <a:pt x="4898474" y="1242558"/>
                </a:cubicBezTo>
                <a:cubicBezTo>
                  <a:pt x="4863360" y="1242558"/>
                  <a:pt x="4898474" y="1260146"/>
                  <a:pt x="4898474" y="1295322"/>
                </a:cubicBezTo>
                <a:cubicBezTo>
                  <a:pt x="4898474" y="1277734"/>
                  <a:pt x="4933590" y="1260146"/>
                  <a:pt x="4916032" y="1295322"/>
                </a:cubicBezTo>
                <a:cubicBezTo>
                  <a:pt x="4933590" y="1295322"/>
                  <a:pt x="4951146" y="1295322"/>
                  <a:pt x="4968704" y="1295322"/>
                </a:cubicBezTo>
                <a:cubicBezTo>
                  <a:pt x="4968704" y="1295322"/>
                  <a:pt x="4968704" y="1242558"/>
                  <a:pt x="4933590" y="1242558"/>
                </a:cubicBezTo>
                <a:cubicBezTo>
                  <a:pt x="4968704" y="1224970"/>
                  <a:pt x="4986261" y="1224970"/>
                  <a:pt x="4986261" y="1172205"/>
                </a:cubicBezTo>
                <a:cubicBezTo>
                  <a:pt x="5021376" y="1224970"/>
                  <a:pt x="4968704" y="1260146"/>
                  <a:pt x="5021376" y="1295322"/>
                </a:cubicBezTo>
                <a:cubicBezTo>
                  <a:pt x="5021376" y="1312910"/>
                  <a:pt x="4968704" y="1312910"/>
                  <a:pt x="5003818" y="1365675"/>
                </a:cubicBezTo>
                <a:cubicBezTo>
                  <a:pt x="4986261" y="1365675"/>
                  <a:pt x="4986261" y="1330498"/>
                  <a:pt x="4986261" y="1312910"/>
                </a:cubicBezTo>
                <a:cubicBezTo>
                  <a:pt x="4968704" y="1330498"/>
                  <a:pt x="4951146" y="1348086"/>
                  <a:pt x="4933590" y="1365675"/>
                </a:cubicBezTo>
                <a:cubicBezTo>
                  <a:pt x="4986261" y="1365675"/>
                  <a:pt x="5056490" y="1418439"/>
                  <a:pt x="5056490" y="1365675"/>
                </a:cubicBezTo>
                <a:cubicBezTo>
                  <a:pt x="5091604" y="1383263"/>
                  <a:pt x="5038933" y="1418439"/>
                  <a:pt x="5074048" y="1418439"/>
                </a:cubicBezTo>
                <a:cubicBezTo>
                  <a:pt x="5091604" y="1400851"/>
                  <a:pt x="5109162" y="1348086"/>
                  <a:pt x="5091604" y="1330498"/>
                </a:cubicBezTo>
                <a:cubicBezTo>
                  <a:pt x="5074048" y="1348086"/>
                  <a:pt x="5038933" y="1348086"/>
                  <a:pt x="5038933" y="1365675"/>
                </a:cubicBezTo>
                <a:cubicBezTo>
                  <a:pt x="5021376" y="1312910"/>
                  <a:pt x="5038933" y="1295322"/>
                  <a:pt x="5056490" y="1224970"/>
                </a:cubicBezTo>
                <a:cubicBezTo>
                  <a:pt x="5038933" y="1189794"/>
                  <a:pt x="5021376" y="1224970"/>
                  <a:pt x="5003818" y="1207382"/>
                </a:cubicBezTo>
                <a:cubicBezTo>
                  <a:pt x="5003818" y="1172205"/>
                  <a:pt x="5021376" y="1172205"/>
                  <a:pt x="5021376" y="1137029"/>
                </a:cubicBezTo>
                <a:cubicBezTo>
                  <a:pt x="5038933" y="1137029"/>
                  <a:pt x="5038933" y="1137029"/>
                  <a:pt x="5056490" y="1154617"/>
                </a:cubicBezTo>
                <a:cubicBezTo>
                  <a:pt x="5074048" y="1154617"/>
                  <a:pt x="5056490" y="1119441"/>
                  <a:pt x="5056490" y="1101853"/>
                </a:cubicBezTo>
                <a:cubicBezTo>
                  <a:pt x="5091604" y="1101853"/>
                  <a:pt x="5091604" y="1137029"/>
                  <a:pt x="5091604" y="1084265"/>
                </a:cubicBezTo>
                <a:cubicBezTo>
                  <a:pt x="5144276" y="1154617"/>
                  <a:pt x="5074048" y="1224970"/>
                  <a:pt x="5109162" y="1260146"/>
                </a:cubicBezTo>
                <a:cubicBezTo>
                  <a:pt x="5091604" y="1242558"/>
                  <a:pt x="5161834" y="1260146"/>
                  <a:pt x="5126719" y="1295322"/>
                </a:cubicBezTo>
                <a:cubicBezTo>
                  <a:pt x="5126719" y="1312910"/>
                  <a:pt x="5144276" y="1277734"/>
                  <a:pt x="5161834" y="1295322"/>
                </a:cubicBezTo>
                <a:cubicBezTo>
                  <a:pt x="5161834" y="1348086"/>
                  <a:pt x="5179391" y="1383263"/>
                  <a:pt x="5196948" y="1418439"/>
                </a:cubicBezTo>
                <a:cubicBezTo>
                  <a:pt x="5232062" y="1383263"/>
                  <a:pt x="5179391" y="1348086"/>
                  <a:pt x="5196948" y="1295322"/>
                </a:cubicBezTo>
                <a:cubicBezTo>
                  <a:pt x="5214506" y="1277734"/>
                  <a:pt x="5214506" y="1330498"/>
                  <a:pt x="5214506" y="1295322"/>
                </a:cubicBezTo>
                <a:cubicBezTo>
                  <a:pt x="5249620" y="1312910"/>
                  <a:pt x="5214506" y="1348086"/>
                  <a:pt x="5214506" y="1383263"/>
                </a:cubicBezTo>
                <a:cubicBezTo>
                  <a:pt x="5267177" y="1330498"/>
                  <a:pt x="5267177" y="1436027"/>
                  <a:pt x="5232062" y="1471203"/>
                </a:cubicBezTo>
                <a:cubicBezTo>
                  <a:pt x="5249620" y="1471203"/>
                  <a:pt x="5284734" y="1506379"/>
                  <a:pt x="5284734" y="1506379"/>
                </a:cubicBezTo>
                <a:cubicBezTo>
                  <a:pt x="5302292" y="1541556"/>
                  <a:pt x="5319849" y="1576732"/>
                  <a:pt x="5284734" y="1611908"/>
                </a:cubicBezTo>
                <a:cubicBezTo>
                  <a:pt x="5249620" y="1576732"/>
                  <a:pt x="5232062" y="1541556"/>
                  <a:pt x="5214506" y="1523968"/>
                </a:cubicBezTo>
                <a:cubicBezTo>
                  <a:pt x="5196948" y="1541556"/>
                  <a:pt x="5214506" y="1594320"/>
                  <a:pt x="5214506" y="1629496"/>
                </a:cubicBezTo>
                <a:cubicBezTo>
                  <a:pt x="5249620" y="1611908"/>
                  <a:pt x="5284734" y="1611908"/>
                  <a:pt x="5302292" y="1647084"/>
                </a:cubicBezTo>
                <a:cubicBezTo>
                  <a:pt x="5284734" y="1647084"/>
                  <a:pt x="5284734" y="1629496"/>
                  <a:pt x="5267177" y="1629496"/>
                </a:cubicBezTo>
                <a:cubicBezTo>
                  <a:pt x="5267177" y="1647084"/>
                  <a:pt x="5319849" y="1664672"/>
                  <a:pt x="5267177" y="1664672"/>
                </a:cubicBezTo>
                <a:cubicBezTo>
                  <a:pt x="5284734" y="1682261"/>
                  <a:pt x="5302292" y="1647084"/>
                  <a:pt x="5302292" y="1699849"/>
                </a:cubicBezTo>
                <a:cubicBezTo>
                  <a:pt x="5319849" y="1699849"/>
                  <a:pt x="5319849" y="1682261"/>
                  <a:pt x="5319849" y="1664672"/>
                </a:cubicBezTo>
                <a:cubicBezTo>
                  <a:pt x="5354964" y="1682261"/>
                  <a:pt x="5319849" y="1699849"/>
                  <a:pt x="5354964" y="1735025"/>
                </a:cubicBezTo>
                <a:cubicBezTo>
                  <a:pt x="5337406" y="1735025"/>
                  <a:pt x="5337406" y="1717437"/>
                  <a:pt x="5319849" y="1717437"/>
                </a:cubicBezTo>
                <a:cubicBezTo>
                  <a:pt x="5302292" y="1752613"/>
                  <a:pt x="5337406" y="1735025"/>
                  <a:pt x="5354964" y="1735025"/>
                </a:cubicBezTo>
                <a:cubicBezTo>
                  <a:pt x="5354964" y="1752613"/>
                  <a:pt x="5354964" y="1752613"/>
                  <a:pt x="5354964" y="1770201"/>
                </a:cubicBezTo>
                <a:cubicBezTo>
                  <a:pt x="5302292" y="1752613"/>
                  <a:pt x="5319849" y="1805377"/>
                  <a:pt x="5267177" y="1805377"/>
                </a:cubicBezTo>
                <a:cubicBezTo>
                  <a:pt x="5267177" y="1822965"/>
                  <a:pt x="5319849" y="1822965"/>
                  <a:pt x="5319849" y="1805377"/>
                </a:cubicBezTo>
                <a:cubicBezTo>
                  <a:pt x="5337406" y="1805377"/>
                  <a:pt x="5302292" y="1822965"/>
                  <a:pt x="5319849" y="1858142"/>
                </a:cubicBezTo>
                <a:cubicBezTo>
                  <a:pt x="5319849" y="1875730"/>
                  <a:pt x="5337406" y="1875730"/>
                  <a:pt x="5337406" y="1893318"/>
                </a:cubicBezTo>
                <a:cubicBezTo>
                  <a:pt x="5354964" y="1840553"/>
                  <a:pt x="5425192" y="1858142"/>
                  <a:pt x="5425192" y="1805377"/>
                </a:cubicBezTo>
                <a:cubicBezTo>
                  <a:pt x="5425192" y="1770201"/>
                  <a:pt x="5407635" y="1770201"/>
                  <a:pt x="5407635" y="1752613"/>
                </a:cubicBezTo>
                <a:cubicBezTo>
                  <a:pt x="5407635" y="1699849"/>
                  <a:pt x="5425192" y="1682261"/>
                  <a:pt x="5442750" y="1664672"/>
                </a:cubicBezTo>
                <a:cubicBezTo>
                  <a:pt x="5530536" y="1699849"/>
                  <a:pt x="5460307" y="1752613"/>
                  <a:pt x="5495422" y="1822965"/>
                </a:cubicBezTo>
                <a:cubicBezTo>
                  <a:pt x="5495422" y="1858142"/>
                  <a:pt x="5442750" y="1840553"/>
                  <a:pt x="5425192" y="1840553"/>
                </a:cubicBezTo>
                <a:cubicBezTo>
                  <a:pt x="5442750" y="1858142"/>
                  <a:pt x="5442750" y="1875730"/>
                  <a:pt x="5477864" y="1875730"/>
                </a:cubicBezTo>
                <a:cubicBezTo>
                  <a:pt x="5460307" y="1893318"/>
                  <a:pt x="5477864" y="1893318"/>
                  <a:pt x="5477864" y="1910906"/>
                </a:cubicBezTo>
                <a:cubicBezTo>
                  <a:pt x="5442750" y="1893318"/>
                  <a:pt x="5442750" y="1981258"/>
                  <a:pt x="5390078" y="1998846"/>
                </a:cubicBezTo>
                <a:cubicBezTo>
                  <a:pt x="5390078" y="1998846"/>
                  <a:pt x="5407635" y="1998846"/>
                  <a:pt x="5407635" y="2016435"/>
                </a:cubicBezTo>
                <a:cubicBezTo>
                  <a:pt x="5425192" y="2016435"/>
                  <a:pt x="5442750" y="2016435"/>
                  <a:pt x="5442750" y="1998846"/>
                </a:cubicBezTo>
                <a:cubicBezTo>
                  <a:pt x="5460307" y="1998846"/>
                  <a:pt x="5460307" y="2051611"/>
                  <a:pt x="5425192" y="2051611"/>
                </a:cubicBezTo>
                <a:cubicBezTo>
                  <a:pt x="5442750" y="2069199"/>
                  <a:pt x="5460307" y="2069199"/>
                  <a:pt x="5477864" y="2069199"/>
                </a:cubicBezTo>
                <a:cubicBezTo>
                  <a:pt x="5477864" y="2086787"/>
                  <a:pt x="5477864" y="2086787"/>
                  <a:pt x="5477864" y="2104375"/>
                </a:cubicBezTo>
                <a:cubicBezTo>
                  <a:pt x="5442750" y="2104375"/>
                  <a:pt x="5442750" y="2086787"/>
                  <a:pt x="5460307" y="2069199"/>
                </a:cubicBezTo>
                <a:cubicBezTo>
                  <a:pt x="5372520" y="2086787"/>
                  <a:pt x="5442750" y="2174727"/>
                  <a:pt x="5390078" y="2192316"/>
                </a:cubicBezTo>
                <a:cubicBezTo>
                  <a:pt x="5390078" y="2209904"/>
                  <a:pt x="5425192" y="2280256"/>
                  <a:pt x="5425192" y="2227492"/>
                </a:cubicBezTo>
                <a:cubicBezTo>
                  <a:pt x="5460307" y="2262668"/>
                  <a:pt x="5390078" y="2245080"/>
                  <a:pt x="5425192" y="2297844"/>
                </a:cubicBezTo>
                <a:cubicBezTo>
                  <a:pt x="5407635" y="2297844"/>
                  <a:pt x="5407635" y="2280256"/>
                  <a:pt x="5407635" y="2280256"/>
                </a:cubicBezTo>
                <a:cubicBezTo>
                  <a:pt x="5407635" y="2333020"/>
                  <a:pt x="5407635" y="2333020"/>
                  <a:pt x="5372520" y="2333020"/>
                </a:cubicBezTo>
                <a:cubicBezTo>
                  <a:pt x="5390078" y="2350609"/>
                  <a:pt x="5407635" y="2350609"/>
                  <a:pt x="5390078" y="2368197"/>
                </a:cubicBezTo>
                <a:cubicBezTo>
                  <a:pt x="5407635" y="2385785"/>
                  <a:pt x="5407635" y="2350609"/>
                  <a:pt x="5442750" y="2368197"/>
                </a:cubicBezTo>
                <a:cubicBezTo>
                  <a:pt x="5442750" y="2385785"/>
                  <a:pt x="5442750" y="2420961"/>
                  <a:pt x="5442750" y="2438549"/>
                </a:cubicBezTo>
                <a:cubicBezTo>
                  <a:pt x="5425192" y="2438549"/>
                  <a:pt x="5407635" y="2438549"/>
                  <a:pt x="5407635" y="2438549"/>
                </a:cubicBezTo>
                <a:cubicBezTo>
                  <a:pt x="5390078" y="2473725"/>
                  <a:pt x="5425192" y="2456137"/>
                  <a:pt x="5442750" y="2473725"/>
                </a:cubicBezTo>
                <a:cubicBezTo>
                  <a:pt x="5407635" y="2456137"/>
                  <a:pt x="5354964" y="2526490"/>
                  <a:pt x="5407635" y="2561666"/>
                </a:cubicBezTo>
                <a:cubicBezTo>
                  <a:pt x="5390078" y="2614430"/>
                  <a:pt x="5407635" y="2684783"/>
                  <a:pt x="5354964" y="2702371"/>
                </a:cubicBezTo>
                <a:cubicBezTo>
                  <a:pt x="5372520" y="2684783"/>
                  <a:pt x="5372520" y="2649606"/>
                  <a:pt x="5372520" y="2632018"/>
                </a:cubicBezTo>
                <a:cubicBezTo>
                  <a:pt x="5372520" y="2632018"/>
                  <a:pt x="5354964" y="2632018"/>
                  <a:pt x="5354964" y="2632018"/>
                </a:cubicBezTo>
                <a:cubicBezTo>
                  <a:pt x="5354964" y="2649606"/>
                  <a:pt x="5354964" y="2649606"/>
                  <a:pt x="5354964" y="2667194"/>
                </a:cubicBezTo>
                <a:cubicBezTo>
                  <a:pt x="5302292" y="2579254"/>
                  <a:pt x="5319849" y="2719959"/>
                  <a:pt x="5249620" y="2702371"/>
                </a:cubicBezTo>
                <a:cubicBezTo>
                  <a:pt x="5302292" y="2737547"/>
                  <a:pt x="5319849" y="2790311"/>
                  <a:pt x="5372520" y="2755135"/>
                </a:cubicBezTo>
                <a:cubicBezTo>
                  <a:pt x="5372520" y="2772723"/>
                  <a:pt x="5372520" y="2772723"/>
                  <a:pt x="5354964" y="2772723"/>
                </a:cubicBezTo>
                <a:cubicBezTo>
                  <a:pt x="5337406" y="2772723"/>
                  <a:pt x="5372520" y="2807899"/>
                  <a:pt x="5372520" y="2807899"/>
                </a:cubicBezTo>
                <a:cubicBezTo>
                  <a:pt x="5372520" y="2843075"/>
                  <a:pt x="5337406" y="2807899"/>
                  <a:pt x="5302292" y="2807899"/>
                </a:cubicBezTo>
                <a:cubicBezTo>
                  <a:pt x="5319849" y="2825487"/>
                  <a:pt x="5337406" y="2843075"/>
                  <a:pt x="5372520" y="2843075"/>
                </a:cubicBezTo>
                <a:cubicBezTo>
                  <a:pt x="5354964" y="2878252"/>
                  <a:pt x="5390078" y="2913428"/>
                  <a:pt x="5407635" y="2948604"/>
                </a:cubicBezTo>
                <a:cubicBezTo>
                  <a:pt x="5390078" y="2948604"/>
                  <a:pt x="5390078" y="2948604"/>
                  <a:pt x="5390078" y="2931016"/>
                </a:cubicBezTo>
                <a:cubicBezTo>
                  <a:pt x="5372520" y="2931016"/>
                  <a:pt x="5372520" y="2948604"/>
                  <a:pt x="5372520" y="2966192"/>
                </a:cubicBezTo>
                <a:cubicBezTo>
                  <a:pt x="5354964" y="2966192"/>
                  <a:pt x="5337406" y="2948604"/>
                  <a:pt x="5337406" y="2931016"/>
                </a:cubicBezTo>
                <a:cubicBezTo>
                  <a:pt x="5354964" y="2913428"/>
                  <a:pt x="5354964" y="2931016"/>
                  <a:pt x="5354964" y="2948604"/>
                </a:cubicBezTo>
                <a:cubicBezTo>
                  <a:pt x="5390078" y="2913428"/>
                  <a:pt x="5302292" y="2913428"/>
                  <a:pt x="5284734" y="2895840"/>
                </a:cubicBezTo>
                <a:cubicBezTo>
                  <a:pt x="5302292" y="2948604"/>
                  <a:pt x="5302292" y="2913428"/>
                  <a:pt x="5267177" y="2983780"/>
                </a:cubicBezTo>
                <a:cubicBezTo>
                  <a:pt x="5249620" y="2931016"/>
                  <a:pt x="5232062" y="2878252"/>
                  <a:pt x="5267177" y="2825487"/>
                </a:cubicBezTo>
                <a:cubicBezTo>
                  <a:pt x="5267177" y="2807899"/>
                  <a:pt x="5232062" y="2807899"/>
                  <a:pt x="5232062" y="2790311"/>
                </a:cubicBezTo>
                <a:cubicBezTo>
                  <a:pt x="5232062" y="2843075"/>
                  <a:pt x="5214506" y="2807899"/>
                  <a:pt x="5161834" y="2825487"/>
                </a:cubicBezTo>
                <a:cubicBezTo>
                  <a:pt x="5179391" y="2807899"/>
                  <a:pt x="5161834" y="2790311"/>
                  <a:pt x="5144276" y="2790311"/>
                </a:cubicBezTo>
                <a:cubicBezTo>
                  <a:pt x="5161834" y="2790311"/>
                  <a:pt x="5161834" y="2772723"/>
                  <a:pt x="5179391" y="2772723"/>
                </a:cubicBezTo>
                <a:cubicBezTo>
                  <a:pt x="5179391" y="2772723"/>
                  <a:pt x="5161834" y="2755135"/>
                  <a:pt x="5161834" y="2737547"/>
                </a:cubicBezTo>
                <a:cubicBezTo>
                  <a:pt x="5126719" y="2755135"/>
                  <a:pt x="5144276" y="2807899"/>
                  <a:pt x="5144276" y="2825487"/>
                </a:cubicBezTo>
                <a:cubicBezTo>
                  <a:pt x="5144276" y="2843075"/>
                  <a:pt x="5161834" y="2825487"/>
                  <a:pt x="5179391" y="2843075"/>
                </a:cubicBezTo>
                <a:cubicBezTo>
                  <a:pt x="5144276" y="2895840"/>
                  <a:pt x="5179391" y="2878252"/>
                  <a:pt x="5179391" y="2931016"/>
                </a:cubicBezTo>
                <a:cubicBezTo>
                  <a:pt x="5179391" y="2913428"/>
                  <a:pt x="5161834" y="2913428"/>
                  <a:pt x="5144276" y="2931016"/>
                </a:cubicBezTo>
                <a:cubicBezTo>
                  <a:pt x="5126719" y="2913428"/>
                  <a:pt x="5161834" y="2895840"/>
                  <a:pt x="5144276" y="2878252"/>
                </a:cubicBezTo>
                <a:cubicBezTo>
                  <a:pt x="5126719" y="2878252"/>
                  <a:pt x="5126719" y="2931016"/>
                  <a:pt x="5126719" y="2878252"/>
                </a:cubicBezTo>
                <a:cubicBezTo>
                  <a:pt x="5074048" y="2895840"/>
                  <a:pt x="5161834" y="2966192"/>
                  <a:pt x="5109162" y="2966192"/>
                </a:cubicBezTo>
                <a:cubicBezTo>
                  <a:pt x="5126719" y="3018957"/>
                  <a:pt x="5161834" y="3001368"/>
                  <a:pt x="5196948" y="3036545"/>
                </a:cubicBezTo>
                <a:cubicBezTo>
                  <a:pt x="5196948" y="3071721"/>
                  <a:pt x="5161834" y="3018957"/>
                  <a:pt x="5161834" y="3054133"/>
                </a:cubicBezTo>
                <a:cubicBezTo>
                  <a:pt x="5161834" y="3054133"/>
                  <a:pt x="5126719" y="3054133"/>
                  <a:pt x="5144276" y="3018957"/>
                </a:cubicBezTo>
                <a:cubicBezTo>
                  <a:pt x="5091604" y="3071721"/>
                  <a:pt x="5126719" y="3159661"/>
                  <a:pt x="5109162" y="3212426"/>
                </a:cubicBezTo>
                <a:cubicBezTo>
                  <a:pt x="5126719" y="3212426"/>
                  <a:pt x="5161834" y="3124485"/>
                  <a:pt x="5126719" y="3142073"/>
                </a:cubicBezTo>
                <a:cubicBezTo>
                  <a:pt x="5126719" y="3124485"/>
                  <a:pt x="5161834" y="3124485"/>
                  <a:pt x="5161834" y="3106897"/>
                </a:cubicBezTo>
                <a:cubicBezTo>
                  <a:pt x="5179391" y="3124485"/>
                  <a:pt x="5196948" y="3142073"/>
                  <a:pt x="5179391" y="3159661"/>
                </a:cubicBezTo>
                <a:cubicBezTo>
                  <a:pt x="5196948" y="3142073"/>
                  <a:pt x="5214506" y="3124485"/>
                  <a:pt x="5214506" y="3089309"/>
                </a:cubicBezTo>
                <a:cubicBezTo>
                  <a:pt x="5249620" y="3124485"/>
                  <a:pt x="5284734" y="3124485"/>
                  <a:pt x="5302292" y="3089309"/>
                </a:cubicBezTo>
                <a:cubicBezTo>
                  <a:pt x="5302292" y="3071721"/>
                  <a:pt x="5302292" y="3071721"/>
                  <a:pt x="5284734" y="3071721"/>
                </a:cubicBezTo>
                <a:cubicBezTo>
                  <a:pt x="5284734" y="3054133"/>
                  <a:pt x="5319849" y="3054133"/>
                  <a:pt x="5319849" y="3054133"/>
                </a:cubicBezTo>
                <a:cubicBezTo>
                  <a:pt x="5354964" y="3054133"/>
                  <a:pt x="5319849" y="3089309"/>
                  <a:pt x="5319849" y="3106897"/>
                </a:cubicBezTo>
                <a:cubicBezTo>
                  <a:pt x="5337406" y="3142073"/>
                  <a:pt x="5337406" y="3106897"/>
                  <a:pt x="5372520" y="3106897"/>
                </a:cubicBezTo>
                <a:cubicBezTo>
                  <a:pt x="5337406" y="3142073"/>
                  <a:pt x="5372520" y="3177250"/>
                  <a:pt x="5337406" y="3212426"/>
                </a:cubicBezTo>
                <a:cubicBezTo>
                  <a:pt x="5337406" y="3212426"/>
                  <a:pt x="5354964" y="3212426"/>
                  <a:pt x="5354964" y="3230014"/>
                </a:cubicBezTo>
                <a:cubicBezTo>
                  <a:pt x="5354964" y="3247602"/>
                  <a:pt x="5337406" y="3247602"/>
                  <a:pt x="5302292" y="3282778"/>
                </a:cubicBezTo>
                <a:cubicBezTo>
                  <a:pt x="5319849" y="3300366"/>
                  <a:pt x="5354964" y="3265190"/>
                  <a:pt x="5354964" y="3300366"/>
                </a:cubicBezTo>
                <a:cubicBezTo>
                  <a:pt x="5337406" y="3300366"/>
                  <a:pt x="5337406" y="3317954"/>
                  <a:pt x="5319849" y="3300366"/>
                </a:cubicBezTo>
                <a:cubicBezTo>
                  <a:pt x="5302292" y="3300366"/>
                  <a:pt x="5319849" y="3335542"/>
                  <a:pt x="5302292" y="3353131"/>
                </a:cubicBezTo>
                <a:cubicBezTo>
                  <a:pt x="5354964" y="3388307"/>
                  <a:pt x="5390078" y="3317954"/>
                  <a:pt x="5390078" y="3282778"/>
                </a:cubicBezTo>
                <a:cubicBezTo>
                  <a:pt x="5425192" y="3300366"/>
                  <a:pt x="5390078" y="3335542"/>
                  <a:pt x="5407635" y="3388307"/>
                </a:cubicBezTo>
                <a:cubicBezTo>
                  <a:pt x="5354964" y="3370719"/>
                  <a:pt x="5390078" y="3441071"/>
                  <a:pt x="5337406" y="3441071"/>
                </a:cubicBezTo>
                <a:cubicBezTo>
                  <a:pt x="5354964" y="3458659"/>
                  <a:pt x="5372520" y="3441071"/>
                  <a:pt x="5390078" y="3458659"/>
                </a:cubicBezTo>
                <a:cubicBezTo>
                  <a:pt x="5354964" y="3564188"/>
                  <a:pt x="5372520" y="3564188"/>
                  <a:pt x="5354964" y="3687305"/>
                </a:cubicBezTo>
                <a:cubicBezTo>
                  <a:pt x="5354964" y="3669716"/>
                  <a:pt x="5302292" y="3669716"/>
                  <a:pt x="5302292" y="3634540"/>
                </a:cubicBezTo>
                <a:cubicBezTo>
                  <a:pt x="5284734" y="3634540"/>
                  <a:pt x="5267177" y="3669716"/>
                  <a:pt x="5232062" y="3669716"/>
                </a:cubicBezTo>
                <a:cubicBezTo>
                  <a:pt x="5214506" y="3616952"/>
                  <a:pt x="5196948" y="3581776"/>
                  <a:pt x="5161834" y="3581776"/>
                </a:cubicBezTo>
                <a:cubicBezTo>
                  <a:pt x="5161834" y="3564188"/>
                  <a:pt x="5179391" y="3564188"/>
                  <a:pt x="5179391" y="3546600"/>
                </a:cubicBezTo>
                <a:cubicBezTo>
                  <a:pt x="5161834" y="3546600"/>
                  <a:pt x="5161834" y="3529012"/>
                  <a:pt x="5144276" y="3511424"/>
                </a:cubicBezTo>
                <a:cubicBezTo>
                  <a:pt x="5126719" y="3546600"/>
                  <a:pt x="5144276" y="3546600"/>
                  <a:pt x="5144276" y="3599364"/>
                </a:cubicBezTo>
                <a:cubicBezTo>
                  <a:pt x="5126719" y="3564188"/>
                  <a:pt x="5109162" y="3511424"/>
                  <a:pt x="5126719" y="3476247"/>
                </a:cubicBezTo>
                <a:cubicBezTo>
                  <a:pt x="5091604" y="3476247"/>
                  <a:pt x="5126719" y="3546600"/>
                  <a:pt x="5109162" y="3581776"/>
                </a:cubicBezTo>
                <a:cubicBezTo>
                  <a:pt x="5074048" y="3564188"/>
                  <a:pt x="5091604" y="3529012"/>
                  <a:pt x="5091604" y="3511424"/>
                </a:cubicBezTo>
                <a:cubicBezTo>
                  <a:pt x="5038933" y="3511424"/>
                  <a:pt x="5074048" y="3616952"/>
                  <a:pt x="5074048" y="3652128"/>
                </a:cubicBezTo>
                <a:cubicBezTo>
                  <a:pt x="5109162" y="3581776"/>
                  <a:pt x="5091604" y="3652128"/>
                  <a:pt x="5144276" y="3634540"/>
                </a:cubicBezTo>
                <a:cubicBezTo>
                  <a:pt x="5144276" y="3669716"/>
                  <a:pt x="5109162" y="3669716"/>
                  <a:pt x="5126719" y="3704893"/>
                </a:cubicBezTo>
                <a:cubicBezTo>
                  <a:pt x="5126719" y="3687305"/>
                  <a:pt x="5144276" y="3669716"/>
                  <a:pt x="5144276" y="3669716"/>
                </a:cubicBezTo>
                <a:cubicBezTo>
                  <a:pt x="5153055" y="3682908"/>
                  <a:pt x="5165125" y="3686205"/>
                  <a:pt x="5176647" y="3685106"/>
                </a:cubicBezTo>
                <a:lnTo>
                  <a:pt x="5197106" y="3677373"/>
                </a:lnTo>
                <a:lnTo>
                  <a:pt x="5192765" y="3680297"/>
                </a:lnTo>
                <a:cubicBezTo>
                  <a:pt x="5185152" y="3685931"/>
                  <a:pt x="5175002" y="3693900"/>
                  <a:pt x="5161834" y="3704893"/>
                </a:cubicBezTo>
                <a:cubicBezTo>
                  <a:pt x="5126719" y="3740069"/>
                  <a:pt x="5144276" y="3722481"/>
                  <a:pt x="5091604" y="3722481"/>
                </a:cubicBezTo>
                <a:cubicBezTo>
                  <a:pt x="5091604" y="3731275"/>
                  <a:pt x="5093799" y="3736772"/>
                  <a:pt x="5097639" y="3740344"/>
                </a:cubicBezTo>
                <a:lnTo>
                  <a:pt x="5105301" y="3743388"/>
                </a:lnTo>
                <a:lnTo>
                  <a:pt x="5098292" y="3749413"/>
                </a:lnTo>
                <a:cubicBezTo>
                  <a:pt x="5077888" y="3762879"/>
                  <a:pt x="5089409" y="3722481"/>
                  <a:pt x="5074048" y="3722481"/>
                </a:cubicBezTo>
                <a:cubicBezTo>
                  <a:pt x="5074048" y="3775245"/>
                  <a:pt x="5091604" y="3792833"/>
                  <a:pt x="5109162" y="3880774"/>
                </a:cubicBezTo>
                <a:cubicBezTo>
                  <a:pt x="5109162" y="3863186"/>
                  <a:pt x="5074048" y="3863186"/>
                  <a:pt x="5074048" y="3845598"/>
                </a:cubicBezTo>
                <a:cubicBezTo>
                  <a:pt x="5056490" y="3845598"/>
                  <a:pt x="5038933" y="3863186"/>
                  <a:pt x="5038933" y="3880774"/>
                </a:cubicBezTo>
                <a:cubicBezTo>
                  <a:pt x="5021376" y="3898362"/>
                  <a:pt x="5074048" y="3880774"/>
                  <a:pt x="5056490" y="3863186"/>
                </a:cubicBezTo>
                <a:cubicBezTo>
                  <a:pt x="5091604" y="3880774"/>
                  <a:pt x="5056490" y="3898362"/>
                  <a:pt x="5056490" y="3898362"/>
                </a:cubicBezTo>
                <a:cubicBezTo>
                  <a:pt x="5021376" y="3898362"/>
                  <a:pt x="5003818" y="3880774"/>
                  <a:pt x="4986261" y="3880774"/>
                </a:cubicBezTo>
                <a:cubicBezTo>
                  <a:pt x="4986261" y="3898362"/>
                  <a:pt x="5038933" y="3915950"/>
                  <a:pt x="4986261" y="3915950"/>
                </a:cubicBezTo>
                <a:cubicBezTo>
                  <a:pt x="4986261" y="3933538"/>
                  <a:pt x="5021376" y="3933538"/>
                  <a:pt x="5021376" y="3915950"/>
                </a:cubicBezTo>
                <a:cubicBezTo>
                  <a:pt x="5038933" y="3915950"/>
                  <a:pt x="5021376" y="3933538"/>
                  <a:pt x="5038933" y="3951126"/>
                </a:cubicBezTo>
                <a:cubicBezTo>
                  <a:pt x="5038933" y="3951126"/>
                  <a:pt x="5038933" y="3951126"/>
                  <a:pt x="5038933" y="3968714"/>
                </a:cubicBezTo>
                <a:cubicBezTo>
                  <a:pt x="5021376" y="3951126"/>
                  <a:pt x="5003818" y="3968714"/>
                  <a:pt x="4986261" y="3968714"/>
                </a:cubicBezTo>
                <a:cubicBezTo>
                  <a:pt x="5038933" y="3986302"/>
                  <a:pt x="4968704" y="4003891"/>
                  <a:pt x="4933590" y="4021479"/>
                </a:cubicBezTo>
                <a:cubicBezTo>
                  <a:pt x="4951146" y="4039067"/>
                  <a:pt x="4933590" y="4056655"/>
                  <a:pt x="4951146" y="4091831"/>
                </a:cubicBezTo>
                <a:cubicBezTo>
                  <a:pt x="4880918" y="4091831"/>
                  <a:pt x="4863360" y="4127007"/>
                  <a:pt x="4828246" y="4074243"/>
                </a:cubicBezTo>
                <a:cubicBezTo>
                  <a:pt x="4810688" y="4074243"/>
                  <a:pt x="4793131" y="4091831"/>
                  <a:pt x="4793131" y="4109419"/>
                </a:cubicBezTo>
                <a:cubicBezTo>
                  <a:pt x="4810688" y="4127007"/>
                  <a:pt x="4828246" y="4127007"/>
                  <a:pt x="4845803" y="4144595"/>
                </a:cubicBezTo>
                <a:cubicBezTo>
                  <a:pt x="4828246" y="4162183"/>
                  <a:pt x="4845803" y="4179772"/>
                  <a:pt x="4845803" y="4197360"/>
                </a:cubicBezTo>
                <a:cubicBezTo>
                  <a:pt x="4793131" y="4197360"/>
                  <a:pt x="4775574" y="4214948"/>
                  <a:pt x="4740460" y="4197360"/>
                </a:cubicBezTo>
                <a:cubicBezTo>
                  <a:pt x="4722902" y="4232536"/>
                  <a:pt x="4652673" y="4285300"/>
                  <a:pt x="4617558" y="4250124"/>
                </a:cubicBezTo>
                <a:cubicBezTo>
                  <a:pt x="4617558" y="4285300"/>
                  <a:pt x="4617558" y="4302888"/>
                  <a:pt x="4600002" y="4338065"/>
                </a:cubicBezTo>
                <a:cubicBezTo>
                  <a:pt x="4600002" y="4338065"/>
                  <a:pt x="4617558" y="4355653"/>
                  <a:pt x="4617558" y="4355653"/>
                </a:cubicBezTo>
                <a:cubicBezTo>
                  <a:pt x="4652673" y="4355653"/>
                  <a:pt x="4617558" y="4302888"/>
                  <a:pt x="4652673" y="4320477"/>
                </a:cubicBezTo>
                <a:cubicBezTo>
                  <a:pt x="4652673" y="4373241"/>
                  <a:pt x="4617558" y="4373241"/>
                  <a:pt x="4564887" y="4373241"/>
                </a:cubicBezTo>
                <a:cubicBezTo>
                  <a:pt x="4582444" y="4373241"/>
                  <a:pt x="4582444" y="4390829"/>
                  <a:pt x="4582444" y="4408417"/>
                </a:cubicBezTo>
                <a:cubicBezTo>
                  <a:pt x="4564887" y="4390829"/>
                  <a:pt x="4529772" y="4426005"/>
                  <a:pt x="4494658" y="4426005"/>
                </a:cubicBezTo>
                <a:cubicBezTo>
                  <a:pt x="4494658" y="4443593"/>
                  <a:pt x="4512215" y="4443593"/>
                  <a:pt x="4529772" y="4461181"/>
                </a:cubicBezTo>
                <a:cubicBezTo>
                  <a:pt x="4477100" y="4461181"/>
                  <a:pt x="4512215" y="4513946"/>
                  <a:pt x="4459544" y="4513946"/>
                </a:cubicBezTo>
                <a:cubicBezTo>
                  <a:pt x="4441986" y="4549122"/>
                  <a:pt x="4494658" y="4531534"/>
                  <a:pt x="4477100" y="4513946"/>
                </a:cubicBezTo>
                <a:cubicBezTo>
                  <a:pt x="4494658" y="4513946"/>
                  <a:pt x="4494658" y="4549122"/>
                  <a:pt x="4494658" y="4549122"/>
                </a:cubicBezTo>
                <a:cubicBezTo>
                  <a:pt x="4459544" y="4549122"/>
                  <a:pt x="4441986" y="4549122"/>
                  <a:pt x="4406872" y="4566710"/>
                </a:cubicBezTo>
                <a:cubicBezTo>
                  <a:pt x="4406872" y="4584298"/>
                  <a:pt x="4406872" y="4601886"/>
                  <a:pt x="4424429" y="4601886"/>
                </a:cubicBezTo>
                <a:cubicBezTo>
                  <a:pt x="4441986" y="4637062"/>
                  <a:pt x="4406872" y="4619474"/>
                  <a:pt x="4406872" y="4637062"/>
                </a:cubicBezTo>
                <a:cubicBezTo>
                  <a:pt x="4389314" y="4637062"/>
                  <a:pt x="4354200" y="4619474"/>
                  <a:pt x="4336642" y="4619474"/>
                </a:cubicBezTo>
                <a:cubicBezTo>
                  <a:pt x="4371757" y="4637062"/>
                  <a:pt x="4371757" y="4672239"/>
                  <a:pt x="4424429" y="4689827"/>
                </a:cubicBezTo>
                <a:cubicBezTo>
                  <a:pt x="4406872" y="4707415"/>
                  <a:pt x="4424429" y="4707415"/>
                  <a:pt x="4424429" y="4725003"/>
                </a:cubicBezTo>
                <a:cubicBezTo>
                  <a:pt x="4371757" y="4707415"/>
                  <a:pt x="4424429" y="4777767"/>
                  <a:pt x="4354200" y="4760179"/>
                </a:cubicBezTo>
                <a:cubicBezTo>
                  <a:pt x="4354200" y="4760179"/>
                  <a:pt x="4371757" y="4725003"/>
                  <a:pt x="4336642" y="4725003"/>
                </a:cubicBezTo>
                <a:cubicBezTo>
                  <a:pt x="4354200" y="4707415"/>
                  <a:pt x="4371757" y="4707415"/>
                  <a:pt x="4389314" y="4689827"/>
                </a:cubicBezTo>
                <a:cubicBezTo>
                  <a:pt x="4371757" y="4654651"/>
                  <a:pt x="4354200" y="4689827"/>
                  <a:pt x="4336642" y="4672239"/>
                </a:cubicBezTo>
                <a:cubicBezTo>
                  <a:pt x="4336642" y="4672239"/>
                  <a:pt x="4336642" y="4654651"/>
                  <a:pt x="4354200" y="4654651"/>
                </a:cubicBezTo>
                <a:cubicBezTo>
                  <a:pt x="4354200" y="4637062"/>
                  <a:pt x="4319086" y="4637062"/>
                  <a:pt x="4319086" y="4619474"/>
                </a:cubicBezTo>
                <a:cubicBezTo>
                  <a:pt x="4301528" y="4619474"/>
                  <a:pt x="4301528" y="4672239"/>
                  <a:pt x="4319086" y="4654651"/>
                </a:cubicBezTo>
                <a:cubicBezTo>
                  <a:pt x="4301528" y="4672239"/>
                  <a:pt x="4248856" y="4637062"/>
                  <a:pt x="4248856" y="4619474"/>
                </a:cubicBezTo>
                <a:cubicBezTo>
                  <a:pt x="4231299" y="4619474"/>
                  <a:pt x="4213742" y="4619474"/>
                  <a:pt x="4196184" y="4619474"/>
                </a:cubicBezTo>
                <a:cubicBezTo>
                  <a:pt x="4196184" y="4654651"/>
                  <a:pt x="4213742" y="4637062"/>
                  <a:pt x="4248856" y="4637062"/>
                </a:cubicBezTo>
                <a:cubicBezTo>
                  <a:pt x="4213742" y="4654651"/>
                  <a:pt x="4283970" y="4672239"/>
                  <a:pt x="4301528" y="4689827"/>
                </a:cubicBezTo>
                <a:cubicBezTo>
                  <a:pt x="4301528" y="4707415"/>
                  <a:pt x="4283970" y="4725003"/>
                  <a:pt x="4266414" y="4742591"/>
                </a:cubicBezTo>
                <a:cubicBezTo>
                  <a:pt x="4283970" y="4760179"/>
                  <a:pt x="4283970" y="4725003"/>
                  <a:pt x="4301528" y="4760179"/>
                </a:cubicBezTo>
                <a:cubicBezTo>
                  <a:pt x="4283970" y="4777767"/>
                  <a:pt x="4213742" y="4812944"/>
                  <a:pt x="4231299" y="4848120"/>
                </a:cubicBezTo>
                <a:cubicBezTo>
                  <a:pt x="4231299" y="4865708"/>
                  <a:pt x="4196184" y="4848120"/>
                  <a:pt x="4196184" y="4848120"/>
                </a:cubicBezTo>
                <a:cubicBezTo>
                  <a:pt x="4196184" y="4848120"/>
                  <a:pt x="4196184" y="4865708"/>
                  <a:pt x="4213742" y="4865708"/>
                </a:cubicBezTo>
                <a:cubicBezTo>
                  <a:pt x="4196184" y="4883296"/>
                  <a:pt x="4125956" y="4865708"/>
                  <a:pt x="4125956" y="4830532"/>
                </a:cubicBezTo>
                <a:cubicBezTo>
                  <a:pt x="4213742" y="4848120"/>
                  <a:pt x="4055726" y="4760179"/>
                  <a:pt x="4073284" y="4689827"/>
                </a:cubicBezTo>
                <a:cubicBezTo>
                  <a:pt x="4090841" y="4707415"/>
                  <a:pt x="4090841" y="4707415"/>
                  <a:pt x="4108398" y="4725003"/>
                </a:cubicBezTo>
                <a:cubicBezTo>
                  <a:pt x="4125956" y="4725003"/>
                  <a:pt x="4125956" y="4689827"/>
                  <a:pt x="4161070" y="4689827"/>
                </a:cubicBezTo>
                <a:cubicBezTo>
                  <a:pt x="4161070" y="4654651"/>
                  <a:pt x="4178627" y="4637062"/>
                  <a:pt x="4161070" y="4619474"/>
                </a:cubicBezTo>
                <a:cubicBezTo>
                  <a:pt x="4161070" y="4637062"/>
                  <a:pt x="4125956" y="4637062"/>
                  <a:pt x="4108398" y="4619474"/>
                </a:cubicBezTo>
                <a:cubicBezTo>
                  <a:pt x="4090841" y="4619474"/>
                  <a:pt x="4090841" y="4637062"/>
                  <a:pt x="4090841" y="4654651"/>
                </a:cubicBezTo>
                <a:cubicBezTo>
                  <a:pt x="3985497" y="4619474"/>
                  <a:pt x="3967940" y="4531534"/>
                  <a:pt x="3932826" y="4478770"/>
                </a:cubicBezTo>
                <a:cubicBezTo>
                  <a:pt x="3915268" y="4496358"/>
                  <a:pt x="3897711" y="4478770"/>
                  <a:pt x="3880154" y="4478770"/>
                </a:cubicBezTo>
                <a:cubicBezTo>
                  <a:pt x="3880154" y="4461181"/>
                  <a:pt x="3897711" y="4461181"/>
                  <a:pt x="3915268" y="4461181"/>
                </a:cubicBezTo>
                <a:cubicBezTo>
                  <a:pt x="3915268" y="4426005"/>
                  <a:pt x="3880154" y="4426005"/>
                  <a:pt x="3880154" y="4390829"/>
                </a:cubicBezTo>
                <a:cubicBezTo>
                  <a:pt x="3915268" y="4426005"/>
                  <a:pt x="3950383" y="4461181"/>
                  <a:pt x="3985497" y="4496358"/>
                </a:cubicBezTo>
                <a:cubicBezTo>
                  <a:pt x="4020612" y="4408417"/>
                  <a:pt x="3985497" y="4373241"/>
                  <a:pt x="3932826" y="4320477"/>
                </a:cubicBezTo>
                <a:cubicBezTo>
                  <a:pt x="3932826" y="4373241"/>
                  <a:pt x="3950383" y="4390829"/>
                  <a:pt x="3932826" y="4426005"/>
                </a:cubicBezTo>
                <a:cubicBezTo>
                  <a:pt x="3932826" y="4390829"/>
                  <a:pt x="3897711" y="4355653"/>
                  <a:pt x="3880154" y="4390829"/>
                </a:cubicBezTo>
                <a:cubicBezTo>
                  <a:pt x="3827482" y="4390829"/>
                  <a:pt x="3845039" y="4426005"/>
                  <a:pt x="3845039" y="4461181"/>
                </a:cubicBezTo>
                <a:cubicBezTo>
                  <a:pt x="3827482" y="4443593"/>
                  <a:pt x="3809925" y="4461181"/>
                  <a:pt x="3809925" y="4478770"/>
                </a:cubicBezTo>
                <a:cubicBezTo>
                  <a:pt x="3774810" y="4461181"/>
                  <a:pt x="3757253" y="4461181"/>
                  <a:pt x="3722138" y="4478770"/>
                </a:cubicBezTo>
                <a:cubicBezTo>
                  <a:pt x="3722138" y="4496358"/>
                  <a:pt x="3722138" y="4496358"/>
                  <a:pt x="3722138" y="4513946"/>
                </a:cubicBezTo>
                <a:cubicBezTo>
                  <a:pt x="3757253" y="4513946"/>
                  <a:pt x="3757253" y="4478770"/>
                  <a:pt x="3792368" y="4478770"/>
                </a:cubicBezTo>
                <a:cubicBezTo>
                  <a:pt x="3774810" y="4549122"/>
                  <a:pt x="3792368" y="4584298"/>
                  <a:pt x="3792368" y="4654651"/>
                </a:cubicBezTo>
                <a:cubicBezTo>
                  <a:pt x="3757253" y="4672239"/>
                  <a:pt x="3757253" y="4689827"/>
                  <a:pt x="3757253" y="4725003"/>
                </a:cubicBezTo>
                <a:cubicBezTo>
                  <a:pt x="3739696" y="4742591"/>
                  <a:pt x="3722138" y="4742591"/>
                  <a:pt x="3687024" y="4760179"/>
                </a:cubicBezTo>
                <a:cubicBezTo>
                  <a:pt x="3687024" y="4725003"/>
                  <a:pt x="3669467" y="4672239"/>
                  <a:pt x="3634352" y="4672239"/>
                </a:cubicBezTo>
                <a:cubicBezTo>
                  <a:pt x="3634352" y="4654651"/>
                  <a:pt x="3669467" y="4672239"/>
                  <a:pt x="3669467" y="4654651"/>
                </a:cubicBezTo>
                <a:cubicBezTo>
                  <a:pt x="3669467" y="4601886"/>
                  <a:pt x="3704581" y="4619474"/>
                  <a:pt x="3687024" y="4549122"/>
                </a:cubicBezTo>
                <a:cubicBezTo>
                  <a:pt x="3704581" y="4549122"/>
                  <a:pt x="3704581" y="4549122"/>
                  <a:pt x="3722138" y="4549122"/>
                </a:cubicBezTo>
                <a:cubicBezTo>
                  <a:pt x="3704581" y="4531534"/>
                  <a:pt x="3722138" y="4496358"/>
                  <a:pt x="3704581" y="4496358"/>
                </a:cubicBezTo>
                <a:cubicBezTo>
                  <a:pt x="3687024" y="4531534"/>
                  <a:pt x="3581680" y="4549122"/>
                  <a:pt x="3564123" y="4619474"/>
                </a:cubicBezTo>
                <a:cubicBezTo>
                  <a:pt x="3493894" y="4584298"/>
                  <a:pt x="3529009" y="4654651"/>
                  <a:pt x="3511452" y="4654651"/>
                </a:cubicBezTo>
                <a:cubicBezTo>
                  <a:pt x="3511452" y="4672239"/>
                  <a:pt x="3493894" y="4637062"/>
                  <a:pt x="3493894" y="4637062"/>
                </a:cubicBezTo>
                <a:cubicBezTo>
                  <a:pt x="3423665" y="4654651"/>
                  <a:pt x="3318322" y="4672239"/>
                  <a:pt x="3283207" y="4760179"/>
                </a:cubicBezTo>
                <a:cubicBezTo>
                  <a:pt x="3265650" y="4760179"/>
                  <a:pt x="3265650" y="4777767"/>
                  <a:pt x="3248092" y="4777767"/>
                </a:cubicBezTo>
                <a:cubicBezTo>
                  <a:pt x="3265650" y="4795355"/>
                  <a:pt x="3248092" y="4830532"/>
                  <a:pt x="3248092" y="4865708"/>
                </a:cubicBezTo>
                <a:cubicBezTo>
                  <a:pt x="3212978" y="4865708"/>
                  <a:pt x="3195421" y="4900884"/>
                  <a:pt x="3195421" y="4918472"/>
                </a:cubicBezTo>
                <a:cubicBezTo>
                  <a:pt x="3177864" y="4918472"/>
                  <a:pt x="3160306" y="4918472"/>
                  <a:pt x="3142749" y="4918472"/>
                </a:cubicBezTo>
                <a:cubicBezTo>
                  <a:pt x="3125192" y="4883296"/>
                  <a:pt x="3142749" y="4883296"/>
                  <a:pt x="3125192" y="4865708"/>
                </a:cubicBezTo>
                <a:cubicBezTo>
                  <a:pt x="3090077" y="4900884"/>
                  <a:pt x="3142749" y="4953648"/>
                  <a:pt x="3107634" y="4988825"/>
                </a:cubicBezTo>
                <a:cubicBezTo>
                  <a:pt x="3107634" y="5024001"/>
                  <a:pt x="3142749" y="4953648"/>
                  <a:pt x="3142749" y="4988825"/>
                </a:cubicBezTo>
                <a:cubicBezTo>
                  <a:pt x="3125192" y="5024001"/>
                  <a:pt x="3107634" y="5024001"/>
                  <a:pt x="3072520" y="5024001"/>
                </a:cubicBezTo>
                <a:cubicBezTo>
                  <a:pt x="3072520" y="5024001"/>
                  <a:pt x="3072520" y="5006413"/>
                  <a:pt x="3072520" y="5006413"/>
                </a:cubicBezTo>
                <a:cubicBezTo>
                  <a:pt x="3037406" y="5024001"/>
                  <a:pt x="3037406" y="5006413"/>
                  <a:pt x="3002291" y="5024001"/>
                </a:cubicBezTo>
                <a:cubicBezTo>
                  <a:pt x="3054963" y="5076765"/>
                  <a:pt x="2949619" y="5094353"/>
                  <a:pt x="2896948" y="5094353"/>
                </a:cubicBezTo>
                <a:cubicBezTo>
                  <a:pt x="2914505" y="5041589"/>
                  <a:pt x="2879390" y="5006413"/>
                  <a:pt x="2914505" y="4971237"/>
                </a:cubicBezTo>
                <a:cubicBezTo>
                  <a:pt x="2932062" y="4988825"/>
                  <a:pt x="2949619" y="4988825"/>
                  <a:pt x="2967176" y="5006413"/>
                </a:cubicBezTo>
                <a:cubicBezTo>
                  <a:pt x="3019848" y="4971237"/>
                  <a:pt x="2879390" y="4900884"/>
                  <a:pt x="2914505" y="4865708"/>
                </a:cubicBezTo>
                <a:cubicBezTo>
                  <a:pt x="2932062" y="4883296"/>
                  <a:pt x="2967176" y="4918472"/>
                  <a:pt x="2984734" y="4953648"/>
                </a:cubicBezTo>
                <a:cubicBezTo>
                  <a:pt x="3002291" y="4936060"/>
                  <a:pt x="3002291" y="4918472"/>
                  <a:pt x="3002291" y="4883296"/>
                </a:cubicBezTo>
                <a:cubicBezTo>
                  <a:pt x="3019848" y="4883296"/>
                  <a:pt x="3037406" y="4883296"/>
                  <a:pt x="3019848" y="4848120"/>
                </a:cubicBezTo>
                <a:cubicBezTo>
                  <a:pt x="3054963" y="4848120"/>
                  <a:pt x="3037406" y="4865708"/>
                  <a:pt x="3037406" y="4883296"/>
                </a:cubicBezTo>
                <a:cubicBezTo>
                  <a:pt x="3054963" y="4865708"/>
                  <a:pt x="3072520" y="4883296"/>
                  <a:pt x="3072520" y="4865708"/>
                </a:cubicBezTo>
                <a:cubicBezTo>
                  <a:pt x="3072520" y="4830532"/>
                  <a:pt x="2984734" y="4777767"/>
                  <a:pt x="3054963" y="4777767"/>
                </a:cubicBezTo>
                <a:cubicBezTo>
                  <a:pt x="3037406" y="4812944"/>
                  <a:pt x="3054963" y="4795355"/>
                  <a:pt x="3090077" y="4830532"/>
                </a:cubicBezTo>
                <a:cubicBezTo>
                  <a:pt x="3107634" y="4812944"/>
                  <a:pt x="3090077" y="4760179"/>
                  <a:pt x="3125192" y="4760179"/>
                </a:cubicBezTo>
                <a:cubicBezTo>
                  <a:pt x="3107634" y="4707415"/>
                  <a:pt x="3002291" y="4777767"/>
                  <a:pt x="2967176" y="4725003"/>
                </a:cubicBezTo>
                <a:cubicBezTo>
                  <a:pt x="2949619" y="4777767"/>
                  <a:pt x="2914505" y="4777767"/>
                  <a:pt x="2861833" y="4777767"/>
                </a:cubicBezTo>
                <a:cubicBezTo>
                  <a:pt x="2861833" y="4707415"/>
                  <a:pt x="2756489" y="4760179"/>
                  <a:pt x="2703818" y="4777767"/>
                </a:cubicBezTo>
                <a:cubicBezTo>
                  <a:pt x="2716986" y="4738194"/>
                  <a:pt x="2690650" y="4748088"/>
                  <a:pt x="2661845" y="4755507"/>
                </a:cubicBezTo>
                <a:lnTo>
                  <a:pt x="2649946" y="4757475"/>
                </a:lnTo>
                <a:lnTo>
                  <a:pt x="2642367" y="4740393"/>
                </a:lnTo>
                <a:cubicBezTo>
                  <a:pt x="2637977" y="4733797"/>
                  <a:pt x="2633588" y="4725003"/>
                  <a:pt x="2633588" y="4707415"/>
                </a:cubicBezTo>
                <a:cubicBezTo>
                  <a:pt x="2668703" y="4707415"/>
                  <a:pt x="2703818" y="4707415"/>
                  <a:pt x="2738932" y="4689827"/>
                </a:cubicBezTo>
                <a:cubicBezTo>
                  <a:pt x="2686260" y="4672239"/>
                  <a:pt x="2633588" y="4689827"/>
                  <a:pt x="2633588" y="4689827"/>
                </a:cubicBezTo>
                <a:cubicBezTo>
                  <a:pt x="2493130" y="4672239"/>
                  <a:pt x="2703818" y="4672239"/>
                  <a:pt x="2756489" y="4654651"/>
                </a:cubicBezTo>
                <a:cubicBezTo>
                  <a:pt x="2756489" y="4637062"/>
                  <a:pt x="2756489" y="4619474"/>
                  <a:pt x="2791604" y="4619474"/>
                </a:cubicBezTo>
                <a:cubicBezTo>
                  <a:pt x="2756489" y="4584298"/>
                  <a:pt x="2738932" y="4637062"/>
                  <a:pt x="2721375" y="4654651"/>
                </a:cubicBezTo>
                <a:cubicBezTo>
                  <a:pt x="2651146" y="4654651"/>
                  <a:pt x="2633588" y="4654651"/>
                  <a:pt x="2545802" y="4654651"/>
                </a:cubicBezTo>
                <a:cubicBezTo>
                  <a:pt x="2580917" y="4672239"/>
                  <a:pt x="2493130" y="4672239"/>
                  <a:pt x="2528245" y="4725003"/>
                </a:cubicBezTo>
                <a:cubicBezTo>
                  <a:pt x="2563360" y="4689827"/>
                  <a:pt x="2580917" y="4725003"/>
                  <a:pt x="2616031" y="4707415"/>
                </a:cubicBezTo>
                <a:cubicBezTo>
                  <a:pt x="2633588" y="4725003"/>
                  <a:pt x="2633588" y="4742591"/>
                  <a:pt x="2616031" y="4777767"/>
                </a:cubicBezTo>
                <a:cubicBezTo>
                  <a:pt x="2651146" y="4795355"/>
                  <a:pt x="2668703" y="4760179"/>
                  <a:pt x="2703818" y="4760179"/>
                </a:cubicBezTo>
                <a:cubicBezTo>
                  <a:pt x="2703818" y="4812944"/>
                  <a:pt x="2616031" y="4777767"/>
                  <a:pt x="2598474" y="4795355"/>
                </a:cubicBezTo>
                <a:cubicBezTo>
                  <a:pt x="2598474" y="4830532"/>
                  <a:pt x="2633588" y="4830532"/>
                  <a:pt x="2616031" y="4865708"/>
                </a:cubicBezTo>
                <a:cubicBezTo>
                  <a:pt x="2598474" y="4812944"/>
                  <a:pt x="2580917" y="4883296"/>
                  <a:pt x="2580917" y="4795355"/>
                </a:cubicBezTo>
                <a:cubicBezTo>
                  <a:pt x="2528245" y="4830532"/>
                  <a:pt x="2528245" y="4883296"/>
                  <a:pt x="2580917" y="4900884"/>
                </a:cubicBezTo>
                <a:cubicBezTo>
                  <a:pt x="2598474" y="4900884"/>
                  <a:pt x="2580917" y="4883296"/>
                  <a:pt x="2580917" y="4865708"/>
                </a:cubicBezTo>
                <a:cubicBezTo>
                  <a:pt x="2580917" y="4900884"/>
                  <a:pt x="2616031" y="4883296"/>
                  <a:pt x="2616031" y="4918472"/>
                </a:cubicBezTo>
                <a:cubicBezTo>
                  <a:pt x="2651146" y="4918472"/>
                  <a:pt x="2616031" y="4865708"/>
                  <a:pt x="2651146" y="4883296"/>
                </a:cubicBezTo>
                <a:cubicBezTo>
                  <a:pt x="2616031" y="4900884"/>
                  <a:pt x="2703818" y="4953648"/>
                  <a:pt x="2651146" y="4953648"/>
                </a:cubicBezTo>
                <a:cubicBezTo>
                  <a:pt x="2668703" y="4988825"/>
                  <a:pt x="2686260" y="4953648"/>
                  <a:pt x="2686260" y="5006413"/>
                </a:cubicBezTo>
                <a:cubicBezTo>
                  <a:pt x="2668703" y="5006413"/>
                  <a:pt x="2668703" y="4988825"/>
                  <a:pt x="2633588" y="5006413"/>
                </a:cubicBezTo>
                <a:cubicBezTo>
                  <a:pt x="2633588" y="4988825"/>
                  <a:pt x="2633588" y="4988825"/>
                  <a:pt x="2633588" y="4971237"/>
                </a:cubicBezTo>
                <a:cubicBezTo>
                  <a:pt x="2616031" y="4971237"/>
                  <a:pt x="2616031" y="4971237"/>
                  <a:pt x="2616031" y="4988825"/>
                </a:cubicBezTo>
                <a:cubicBezTo>
                  <a:pt x="2598474" y="4988825"/>
                  <a:pt x="2563360" y="4918472"/>
                  <a:pt x="2563360" y="4971237"/>
                </a:cubicBezTo>
                <a:cubicBezTo>
                  <a:pt x="2563360" y="4971237"/>
                  <a:pt x="2545802" y="4953648"/>
                  <a:pt x="2545802" y="4936060"/>
                </a:cubicBezTo>
                <a:cubicBezTo>
                  <a:pt x="2510688" y="4953648"/>
                  <a:pt x="2493130" y="4918472"/>
                  <a:pt x="2475573" y="4883296"/>
                </a:cubicBezTo>
                <a:cubicBezTo>
                  <a:pt x="2458016" y="4918472"/>
                  <a:pt x="2458016" y="4953648"/>
                  <a:pt x="2422902" y="4971237"/>
                </a:cubicBezTo>
                <a:cubicBezTo>
                  <a:pt x="2405344" y="4936060"/>
                  <a:pt x="2387787" y="4900884"/>
                  <a:pt x="2405344" y="4865708"/>
                </a:cubicBezTo>
                <a:cubicBezTo>
                  <a:pt x="2405344" y="4812944"/>
                  <a:pt x="2370230" y="4848120"/>
                  <a:pt x="2352672" y="4848120"/>
                </a:cubicBezTo>
                <a:cubicBezTo>
                  <a:pt x="2335115" y="4900884"/>
                  <a:pt x="2370230" y="4918472"/>
                  <a:pt x="2387787" y="4918472"/>
                </a:cubicBezTo>
                <a:cubicBezTo>
                  <a:pt x="2387787" y="4936060"/>
                  <a:pt x="2383398" y="4944854"/>
                  <a:pt x="2374619" y="4951450"/>
                </a:cubicBezTo>
                <a:lnTo>
                  <a:pt x="2335774" y="4970907"/>
                </a:lnTo>
                <a:lnTo>
                  <a:pt x="2335393" y="4970649"/>
                </a:lnTo>
                <a:lnTo>
                  <a:pt x="2344717" y="4950900"/>
                </a:lnTo>
                <a:cubicBezTo>
                  <a:pt x="2350477" y="4936060"/>
                  <a:pt x="2343894" y="4936060"/>
                  <a:pt x="2317558" y="4936060"/>
                </a:cubicBezTo>
                <a:cubicBezTo>
                  <a:pt x="2317558" y="4936060"/>
                  <a:pt x="2317558" y="4936060"/>
                  <a:pt x="2317558" y="4918472"/>
                </a:cubicBezTo>
                <a:cubicBezTo>
                  <a:pt x="2282444" y="4918472"/>
                  <a:pt x="2317558" y="4971237"/>
                  <a:pt x="2317558" y="4988825"/>
                </a:cubicBezTo>
                <a:cubicBezTo>
                  <a:pt x="2321947" y="4975634"/>
                  <a:pt x="2326337" y="4969038"/>
                  <a:pt x="2330177" y="4967114"/>
                </a:cubicBezTo>
                <a:lnTo>
                  <a:pt x="2335393" y="4970649"/>
                </a:lnTo>
                <a:lnTo>
                  <a:pt x="2335115" y="4971237"/>
                </a:lnTo>
                <a:lnTo>
                  <a:pt x="2335774" y="4970907"/>
                </a:lnTo>
                <a:lnTo>
                  <a:pt x="2339504" y="4973435"/>
                </a:lnTo>
                <a:cubicBezTo>
                  <a:pt x="2343894" y="4984428"/>
                  <a:pt x="2343894" y="5006413"/>
                  <a:pt x="2335115" y="5024001"/>
                </a:cubicBezTo>
                <a:cubicBezTo>
                  <a:pt x="2317558" y="4988825"/>
                  <a:pt x="2247329" y="4900884"/>
                  <a:pt x="2177100" y="4953648"/>
                </a:cubicBezTo>
                <a:cubicBezTo>
                  <a:pt x="2177100" y="4953648"/>
                  <a:pt x="2212215" y="4971237"/>
                  <a:pt x="2212215" y="4953648"/>
                </a:cubicBezTo>
                <a:cubicBezTo>
                  <a:pt x="2212215" y="4988825"/>
                  <a:pt x="2177100" y="4971237"/>
                  <a:pt x="2159543" y="4971237"/>
                </a:cubicBezTo>
                <a:cubicBezTo>
                  <a:pt x="2194657" y="4936060"/>
                  <a:pt x="2124428" y="4936060"/>
                  <a:pt x="2141985" y="4900884"/>
                </a:cubicBezTo>
                <a:cubicBezTo>
                  <a:pt x="2106871" y="4918472"/>
                  <a:pt x="2159543" y="4936060"/>
                  <a:pt x="2141985" y="4953648"/>
                </a:cubicBezTo>
                <a:cubicBezTo>
                  <a:pt x="2106871" y="5006413"/>
                  <a:pt x="2054199" y="4918472"/>
                  <a:pt x="2001528" y="4918472"/>
                </a:cubicBezTo>
                <a:cubicBezTo>
                  <a:pt x="2001528" y="4971237"/>
                  <a:pt x="2054199" y="4971237"/>
                  <a:pt x="2054199" y="5006413"/>
                </a:cubicBezTo>
                <a:cubicBezTo>
                  <a:pt x="2054199" y="5006413"/>
                  <a:pt x="2019085" y="5006413"/>
                  <a:pt x="2019085" y="5024001"/>
                </a:cubicBezTo>
                <a:cubicBezTo>
                  <a:pt x="1983970" y="4988825"/>
                  <a:pt x="1983970" y="4936060"/>
                  <a:pt x="1913741" y="4936060"/>
                </a:cubicBezTo>
                <a:cubicBezTo>
                  <a:pt x="1913741" y="4936060"/>
                  <a:pt x="1896184" y="4971237"/>
                  <a:pt x="1913741" y="4953648"/>
                </a:cubicBezTo>
                <a:cubicBezTo>
                  <a:pt x="1913741" y="4980031"/>
                  <a:pt x="1903866" y="4966839"/>
                  <a:pt x="1884113" y="4958595"/>
                </a:cubicBezTo>
                <a:lnTo>
                  <a:pt x="1861524" y="4953746"/>
                </a:lnTo>
                <a:lnTo>
                  <a:pt x="1861419" y="4953561"/>
                </a:lnTo>
                <a:lnTo>
                  <a:pt x="1869848" y="4951450"/>
                </a:lnTo>
                <a:cubicBezTo>
                  <a:pt x="1874237" y="4949251"/>
                  <a:pt x="1878627" y="4944854"/>
                  <a:pt x="1878627" y="4936060"/>
                </a:cubicBezTo>
                <a:cubicBezTo>
                  <a:pt x="1865459" y="4940457"/>
                  <a:pt x="1859972" y="4944854"/>
                  <a:pt x="1859149" y="4949526"/>
                </a:cubicBezTo>
                <a:lnTo>
                  <a:pt x="1861419" y="4953561"/>
                </a:lnTo>
                <a:lnTo>
                  <a:pt x="1861069" y="4953648"/>
                </a:lnTo>
                <a:lnTo>
                  <a:pt x="1861524" y="4953746"/>
                </a:lnTo>
                <a:lnTo>
                  <a:pt x="1867654" y="4964641"/>
                </a:lnTo>
                <a:cubicBezTo>
                  <a:pt x="1878627" y="4975634"/>
                  <a:pt x="1896184" y="4988825"/>
                  <a:pt x="1896184" y="5006413"/>
                </a:cubicBezTo>
                <a:cubicBezTo>
                  <a:pt x="1861069" y="5006413"/>
                  <a:pt x="1825955" y="4988825"/>
                  <a:pt x="1825955" y="5024001"/>
                </a:cubicBezTo>
                <a:cubicBezTo>
                  <a:pt x="1790840" y="5006413"/>
                  <a:pt x="1790840" y="4936060"/>
                  <a:pt x="1773283" y="4900884"/>
                </a:cubicBezTo>
                <a:cubicBezTo>
                  <a:pt x="1790840" y="4900884"/>
                  <a:pt x="1878627" y="4900884"/>
                  <a:pt x="1843512" y="4848120"/>
                </a:cubicBezTo>
                <a:cubicBezTo>
                  <a:pt x="1861069" y="4848120"/>
                  <a:pt x="1861069" y="4865708"/>
                  <a:pt x="1861069" y="4883296"/>
                </a:cubicBezTo>
                <a:cubicBezTo>
                  <a:pt x="1878627" y="4883296"/>
                  <a:pt x="1878627" y="4865708"/>
                  <a:pt x="1896184" y="4865708"/>
                </a:cubicBezTo>
                <a:cubicBezTo>
                  <a:pt x="1878627" y="4900884"/>
                  <a:pt x="1931298" y="4883296"/>
                  <a:pt x="1896184" y="4918472"/>
                </a:cubicBezTo>
                <a:cubicBezTo>
                  <a:pt x="1948856" y="4918472"/>
                  <a:pt x="1931298" y="4830532"/>
                  <a:pt x="1966413" y="4830532"/>
                </a:cubicBezTo>
                <a:cubicBezTo>
                  <a:pt x="1948856" y="4848120"/>
                  <a:pt x="1966413" y="4865708"/>
                  <a:pt x="1983970" y="4883296"/>
                </a:cubicBezTo>
                <a:cubicBezTo>
                  <a:pt x="2019085" y="4848120"/>
                  <a:pt x="1983970" y="4812944"/>
                  <a:pt x="1983970" y="4777767"/>
                </a:cubicBezTo>
                <a:cubicBezTo>
                  <a:pt x="1983970" y="4760179"/>
                  <a:pt x="1948856" y="4777767"/>
                  <a:pt x="1931298" y="4777767"/>
                </a:cubicBezTo>
                <a:cubicBezTo>
                  <a:pt x="1931298" y="4777767"/>
                  <a:pt x="1896184" y="4848120"/>
                  <a:pt x="1878627" y="4795355"/>
                </a:cubicBezTo>
                <a:cubicBezTo>
                  <a:pt x="1843512" y="4812944"/>
                  <a:pt x="1878627" y="4848120"/>
                  <a:pt x="1896184" y="4830532"/>
                </a:cubicBezTo>
                <a:cubicBezTo>
                  <a:pt x="1896184" y="4848120"/>
                  <a:pt x="1861069" y="4848120"/>
                  <a:pt x="1861069" y="4848120"/>
                </a:cubicBezTo>
                <a:cubicBezTo>
                  <a:pt x="1861069" y="4830532"/>
                  <a:pt x="1861069" y="4812944"/>
                  <a:pt x="1861069" y="4795355"/>
                </a:cubicBezTo>
                <a:cubicBezTo>
                  <a:pt x="1843512" y="4795355"/>
                  <a:pt x="1825955" y="4812944"/>
                  <a:pt x="1808398" y="4795355"/>
                </a:cubicBezTo>
                <a:cubicBezTo>
                  <a:pt x="1808398" y="4812944"/>
                  <a:pt x="1825955" y="4830532"/>
                  <a:pt x="1825955" y="4830532"/>
                </a:cubicBezTo>
                <a:cubicBezTo>
                  <a:pt x="1825955" y="4848120"/>
                  <a:pt x="1773283" y="4795355"/>
                  <a:pt x="1790840" y="4777767"/>
                </a:cubicBezTo>
                <a:cubicBezTo>
                  <a:pt x="1738169" y="4795355"/>
                  <a:pt x="1755726" y="4812944"/>
                  <a:pt x="1755726" y="4848120"/>
                </a:cubicBezTo>
                <a:cubicBezTo>
                  <a:pt x="1746948" y="4848120"/>
                  <a:pt x="1741461" y="4845921"/>
                  <a:pt x="1738169" y="4842349"/>
                </a:cubicBezTo>
                <a:lnTo>
                  <a:pt x="1735173" y="4832783"/>
                </a:lnTo>
                <a:lnTo>
                  <a:pt x="1738169" y="4830532"/>
                </a:lnTo>
                <a:lnTo>
                  <a:pt x="1734270" y="4829898"/>
                </a:lnTo>
                <a:lnTo>
                  <a:pt x="1733779" y="4828333"/>
                </a:lnTo>
                <a:cubicBezTo>
                  <a:pt x="1733779" y="4817341"/>
                  <a:pt x="1738169" y="4804150"/>
                  <a:pt x="1738169" y="4795355"/>
                </a:cubicBezTo>
                <a:cubicBezTo>
                  <a:pt x="1738169" y="4777767"/>
                  <a:pt x="1720611" y="4777767"/>
                  <a:pt x="1703054" y="4777767"/>
                </a:cubicBezTo>
                <a:cubicBezTo>
                  <a:pt x="1703054" y="4804150"/>
                  <a:pt x="1703054" y="4820638"/>
                  <a:pt x="1717868" y="4827234"/>
                </a:cubicBezTo>
                <a:lnTo>
                  <a:pt x="1734270" y="4829898"/>
                </a:lnTo>
                <a:lnTo>
                  <a:pt x="1735173" y="4832783"/>
                </a:lnTo>
                <a:lnTo>
                  <a:pt x="1714028" y="4848669"/>
                </a:lnTo>
                <a:cubicBezTo>
                  <a:pt x="1706346" y="4855815"/>
                  <a:pt x="1698665" y="4863509"/>
                  <a:pt x="1689886" y="4870105"/>
                </a:cubicBezTo>
                <a:lnTo>
                  <a:pt x="1669426" y="4879987"/>
                </a:lnTo>
                <a:lnTo>
                  <a:pt x="1670409" y="4877799"/>
                </a:lnTo>
                <a:cubicBezTo>
                  <a:pt x="1674524" y="4867906"/>
                  <a:pt x="1681108" y="4848120"/>
                  <a:pt x="1667940" y="4848120"/>
                </a:cubicBezTo>
                <a:cubicBezTo>
                  <a:pt x="1650382" y="4865708"/>
                  <a:pt x="1650382" y="4830532"/>
                  <a:pt x="1632825" y="4830532"/>
                </a:cubicBezTo>
                <a:cubicBezTo>
                  <a:pt x="1632825" y="4848120"/>
                  <a:pt x="1637215" y="4856914"/>
                  <a:pt x="1643799" y="4863509"/>
                </a:cubicBezTo>
                <a:lnTo>
                  <a:pt x="1665951" y="4881665"/>
                </a:lnTo>
                <a:lnTo>
                  <a:pt x="1659161" y="4884945"/>
                </a:lnTo>
                <a:cubicBezTo>
                  <a:pt x="1647090" y="4887693"/>
                  <a:pt x="1632825" y="4887693"/>
                  <a:pt x="1615268" y="4883296"/>
                </a:cubicBezTo>
                <a:cubicBezTo>
                  <a:pt x="1632825" y="4900884"/>
                  <a:pt x="1632825" y="4953648"/>
                  <a:pt x="1615268" y="4953648"/>
                </a:cubicBezTo>
                <a:cubicBezTo>
                  <a:pt x="1650382" y="4988825"/>
                  <a:pt x="1632825" y="5006413"/>
                  <a:pt x="1632825" y="5059177"/>
                </a:cubicBezTo>
                <a:cubicBezTo>
                  <a:pt x="1597711" y="5006413"/>
                  <a:pt x="1562596" y="4953648"/>
                  <a:pt x="1545039" y="4883296"/>
                </a:cubicBezTo>
                <a:cubicBezTo>
                  <a:pt x="1545039" y="4900884"/>
                  <a:pt x="1509924" y="4883296"/>
                  <a:pt x="1509924" y="4918472"/>
                </a:cubicBezTo>
                <a:cubicBezTo>
                  <a:pt x="1474810" y="4900884"/>
                  <a:pt x="1474810" y="4865708"/>
                  <a:pt x="1457253" y="4865708"/>
                </a:cubicBezTo>
                <a:cubicBezTo>
                  <a:pt x="1439695" y="4865708"/>
                  <a:pt x="1457253" y="4883296"/>
                  <a:pt x="1457253" y="4883296"/>
                </a:cubicBezTo>
                <a:cubicBezTo>
                  <a:pt x="1351909" y="4883296"/>
                  <a:pt x="1281680" y="4988825"/>
                  <a:pt x="1211451" y="4936060"/>
                </a:cubicBezTo>
                <a:cubicBezTo>
                  <a:pt x="1211451" y="4936060"/>
                  <a:pt x="1193894" y="4988825"/>
                  <a:pt x="1193894" y="4953648"/>
                </a:cubicBezTo>
                <a:cubicBezTo>
                  <a:pt x="1158779" y="4953648"/>
                  <a:pt x="1176336" y="4988825"/>
                  <a:pt x="1158779" y="4988825"/>
                </a:cubicBezTo>
                <a:cubicBezTo>
                  <a:pt x="1141222" y="4988825"/>
                  <a:pt x="1141222" y="4988825"/>
                  <a:pt x="1141222" y="4971237"/>
                </a:cubicBezTo>
                <a:cubicBezTo>
                  <a:pt x="1123665" y="5024001"/>
                  <a:pt x="1070993" y="4988825"/>
                  <a:pt x="1053436" y="5024001"/>
                </a:cubicBezTo>
                <a:cubicBezTo>
                  <a:pt x="930535" y="5006413"/>
                  <a:pt x="895420" y="4830532"/>
                  <a:pt x="825191" y="4795355"/>
                </a:cubicBezTo>
                <a:cubicBezTo>
                  <a:pt x="825191" y="4777767"/>
                  <a:pt x="842749" y="4795355"/>
                  <a:pt x="842749" y="4760179"/>
                </a:cubicBezTo>
                <a:cubicBezTo>
                  <a:pt x="807634" y="4742591"/>
                  <a:pt x="825191" y="4795355"/>
                  <a:pt x="790077" y="4777767"/>
                </a:cubicBezTo>
                <a:cubicBezTo>
                  <a:pt x="772520" y="4760179"/>
                  <a:pt x="807634" y="4742591"/>
                  <a:pt x="790077" y="4707415"/>
                </a:cubicBezTo>
                <a:cubicBezTo>
                  <a:pt x="772520" y="4707415"/>
                  <a:pt x="772520" y="4725003"/>
                  <a:pt x="772520" y="4742591"/>
                </a:cubicBezTo>
                <a:cubicBezTo>
                  <a:pt x="772520" y="4742591"/>
                  <a:pt x="754962" y="4672239"/>
                  <a:pt x="737405" y="4707415"/>
                </a:cubicBezTo>
                <a:cubicBezTo>
                  <a:pt x="702291" y="4654651"/>
                  <a:pt x="579390" y="4531534"/>
                  <a:pt x="561832" y="4461181"/>
                </a:cubicBezTo>
                <a:cubicBezTo>
                  <a:pt x="544275" y="4443593"/>
                  <a:pt x="561832" y="4461181"/>
                  <a:pt x="526718" y="4461181"/>
                </a:cubicBezTo>
                <a:cubicBezTo>
                  <a:pt x="351145" y="4232536"/>
                  <a:pt x="228245" y="3880774"/>
                  <a:pt x="210687" y="3529012"/>
                </a:cubicBezTo>
                <a:cubicBezTo>
                  <a:pt x="210687" y="3529012"/>
                  <a:pt x="175573" y="3529012"/>
                  <a:pt x="175573" y="3529012"/>
                </a:cubicBezTo>
                <a:cubicBezTo>
                  <a:pt x="175573" y="3511424"/>
                  <a:pt x="193130" y="3458659"/>
                  <a:pt x="158016" y="3423483"/>
                </a:cubicBezTo>
                <a:cubicBezTo>
                  <a:pt x="158016" y="3458659"/>
                  <a:pt x="140458" y="3476247"/>
                  <a:pt x="122901" y="3423483"/>
                </a:cubicBezTo>
                <a:cubicBezTo>
                  <a:pt x="140458" y="3405895"/>
                  <a:pt x="158016" y="3405895"/>
                  <a:pt x="175573" y="3423483"/>
                </a:cubicBezTo>
                <a:cubicBezTo>
                  <a:pt x="193130" y="3405895"/>
                  <a:pt x="175573" y="3370719"/>
                  <a:pt x="175573" y="3353131"/>
                </a:cubicBezTo>
                <a:cubicBezTo>
                  <a:pt x="158016" y="3370719"/>
                  <a:pt x="140458" y="3370719"/>
                  <a:pt x="122901" y="3388307"/>
                </a:cubicBezTo>
                <a:cubicBezTo>
                  <a:pt x="122901" y="3370719"/>
                  <a:pt x="105344" y="3353131"/>
                  <a:pt x="105344" y="3335542"/>
                </a:cubicBezTo>
                <a:cubicBezTo>
                  <a:pt x="122901" y="3317954"/>
                  <a:pt x="140458" y="3317954"/>
                  <a:pt x="158016" y="3317954"/>
                </a:cubicBezTo>
                <a:cubicBezTo>
                  <a:pt x="122901" y="3300366"/>
                  <a:pt x="158016" y="3230014"/>
                  <a:pt x="105344" y="3230014"/>
                </a:cubicBezTo>
                <a:cubicBezTo>
                  <a:pt x="105344" y="3177250"/>
                  <a:pt x="122901" y="3230014"/>
                  <a:pt x="140458" y="3230014"/>
                </a:cubicBezTo>
                <a:cubicBezTo>
                  <a:pt x="158016" y="3212426"/>
                  <a:pt x="122901" y="3159661"/>
                  <a:pt x="122901" y="3142073"/>
                </a:cubicBezTo>
                <a:cubicBezTo>
                  <a:pt x="105344" y="3142073"/>
                  <a:pt x="87787" y="3159661"/>
                  <a:pt x="70229" y="3159661"/>
                </a:cubicBezTo>
                <a:cubicBezTo>
                  <a:pt x="87787" y="3142073"/>
                  <a:pt x="52672" y="3124485"/>
                  <a:pt x="70229" y="3089309"/>
                </a:cubicBezTo>
                <a:cubicBezTo>
                  <a:pt x="87787" y="3089309"/>
                  <a:pt x="87787" y="3089309"/>
                  <a:pt x="105344" y="3089309"/>
                </a:cubicBezTo>
                <a:cubicBezTo>
                  <a:pt x="105344" y="3036545"/>
                  <a:pt x="70229" y="3054133"/>
                  <a:pt x="70229" y="3018957"/>
                </a:cubicBezTo>
                <a:cubicBezTo>
                  <a:pt x="87787" y="3001368"/>
                  <a:pt x="87787" y="3018957"/>
                  <a:pt x="105344" y="3018957"/>
                </a:cubicBezTo>
                <a:cubicBezTo>
                  <a:pt x="87787" y="3001368"/>
                  <a:pt x="105344" y="2983780"/>
                  <a:pt x="122901" y="2983780"/>
                </a:cubicBezTo>
                <a:cubicBezTo>
                  <a:pt x="105344" y="2966192"/>
                  <a:pt x="70229" y="2966192"/>
                  <a:pt x="87787" y="2931016"/>
                </a:cubicBezTo>
                <a:cubicBezTo>
                  <a:pt x="70229" y="2931016"/>
                  <a:pt x="70229" y="2948604"/>
                  <a:pt x="35115" y="2948604"/>
                </a:cubicBezTo>
                <a:cubicBezTo>
                  <a:pt x="35115" y="2913428"/>
                  <a:pt x="0" y="2913428"/>
                  <a:pt x="0" y="2860664"/>
                </a:cubicBezTo>
                <a:cubicBezTo>
                  <a:pt x="35115" y="2913428"/>
                  <a:pt x="0" y="2843075"/>
                  <a:pt x="52672" y="2843075"/>
                </a:cubicBezTo>
                <a:cubicBezTo>
                  <a:pt x="35115" y="2878252"/>
                  <a:pt x="35115" y="2878252"/>
                  <a:pt x="52672" y="2913428"/>
                </a:cubicBezTo>
                <a:cubicBezTo>
                  <a:pt x="87787" y="2895840"/>
                  <a:pt x="140458" y="2860664"/>
                  <a:pt x="87787" y="2807899"/>
                </a:cubicBezTo>
                <a:cubicBezTo>
                  <a:pt x="105344" y="2807899"/>
                  <a:pt x="105344" y="2825487"/>
                  <a:pt x="122901" y="2843075"/>
                </a:cubicBezTo>
                <a:cubicBezTo>
                  <a:pt x="140458" y="2825487"/>
                  <a:pt x="105344" y="2807899"/>
                  <a:pt x="122901" y="2790311"/>
                </a:cubicBezTo>
                <a:cubicBezTo>
                  <a:pt x="105344" y="2807899"/>
                  <a:pt x="87787" y="2807899"/>
                  <a:pt x="70229" y="2790311"/>
                </a:cubicBezTo>
                <a:cubicBezTo>
                  <a:pt x="70229" y="2719959"/>
                  <a:pt x="87787" y="2719959"/>
                  <a:pt x="52672" y="2649606"/>
                </a:cubicBezTo>
                <a:cubicBezTo>
                  <a:pt x="70229" y="2649606"/>
                  <a:pt x="70229" y="2667194"/>
                  <a:pt x="87787" y="2667194"/>
                </a:cubicBezTo>
                <a:cubicBezTo>
                  <a:pt x="122901" y="2614430"/>
                  <a:pt x="52672" y="2649606"/>
                  <a:pt x="70229" y="2579254"/>
                </a:cubicBezTo>
                <a:cubicBezTo>
                  <a:pt x="87787" y="2579254"/>
                  <a:pt x="87787" y="2561666"/>
                  <a:pt x="105344" y="2561666"/>
                </a:cubicBezTo>
                <a:cubicBezTo>
                  <a:pt x="105344" y="2579254"/>
                  <a:pt x="105344" y="2579254"/>
                  <a:pt x="105344" y="2596842"/>
                </a:cubicBezTo>
                <a:cubicBezTo>
                  <a:pt x="140458" y="2596842"/>
                  <a:pt x="158016" y="2544078"/>
                  <a:pt x="140458" y="2544078"/>
                </a:cubicBezTo>
                <a:cubicBezTo>
                  <a:pt x="175573" y="2544078"/>
                  <a:pt x="193130" y="2544078"/>
                  <a:pt x="193130" y="2579254"/>
                </a:cubicBezTo>
                <a:cubicBezTo>
                  <a:pt x="210687" y="2579254"/>
                  <a:pt x="210687" y="2561666"/>
                  <a:pt x="210687" y="2561666"/>
                </a:cubicBezTo>
                <a:cubicBezTo>
                  <a:pt x="228245" y="2491313"/>
                  <a:pt x="105344" y="2491313"/>
                  <a:pt x="105344" y="2561666"/>
                </a:cubicBezTo>
                <a:cubicBezTo>
                  <a:pt x="70229" y="2561666"/>
                  <a:pt x="105344" y="2508901"/>
                  <a:pt x="70229" y="2508901"/>
                </a:cubicBezTo>
                <a:cubicBezTo>
                  <a:pt x="70229" y="2491313"/>
                  <a:pt x="87787" y="2491313"/>
                  <a:pt x="105344" y="2491313"/>
                </a:cubicBezTo>
                <a:cubicBezTo>
                  <a:pt x="87787" y="2456137"/>
                  <a:pt x="105344" y="2456137"/>
                  <a:pt x="105344" y="2420961"/>
                </a:cubicBezTo>
                <a:cubicBezTo>
                  <a:pt x="122901" y="2420961"/>
                  <a:pt x="122901" y="2385785"/>
                  <a:pt x="140458" y="2368197"/>
                </a:cubicBezTo>
                <a:cubicBezTo>
                  <a:pt x="175573" y="2385785"/>
                  <a:pt x="122901" y="2438549"/>
                  <a:pt x="140458" y="2473725"/>
                </a:cubicBezTo>
                <a:cubicBezTo>
                  <a:pt x="140458" y="2473725"/>
                  <a:pt x="158016" y="2473725"/>
                  <a:pt x="175573" y="2473725"/>
                </a:cubicBezTo>
                <a:cubicBezTo>
                  <a:pt x="175573" y="2456137"/>
                  <a:pt x="158016" y="2456137"/>
                  <a:pt x="140458" y="2438549"/>
                </a:cubicBezTo>
                <a:cubicBezTo>
                  <a:pt x="158016" y="2368197"/>
                  <a:pt x="245802" y="2315432"/>
                  <a:pt x="228245" y="2262668"/>
                </a:cubicBezTo>
                <a:cubicBezTo>
                  <a:pt x="210687" y="2297844"/>
                  <a:pt x="193130" y="2315432"/>
                  <a:pt x="140458" y="2315432"/>
                </a:cubicBezTo>
                <a:cubicBezTo>
                  <a:pt x="140458" y="2333020"/>
                  <a:pt x="158016" y="2333020"/>
                  <a:pt x="158016" y="2350609"/>
                </a:cubicBezTo>
                <a:cubicBezTo>
                  <a:pt x="105344" y="2350609"/>
                  <a:pt x="105344" y="2368197"/>
                  <a:pt x="70229" y="2350609"/>
                </a:cubicBezTo>
                <a:cubicBezTo>
                  <a:pt x="70229" y="2350609"/>
                  <a:pt x="87787" y="2333020"/>
                  <a:pt x="87787" y="2315432"/>
                </a:cubicBezTo>
                <a:cubicBezTo>
                  <a:pt x="105344" y="2280256"/>
                  <a:pt x="122901" y="2297844"/>
                  <a:pt x="140458" y="2280256"/>
                </a:cubicBezTo>
                <a:cubicBezTo>
                  <a:pt x="140458" y="2245080"/>
                  <a:pt x="70229" y="2262668"/>
                  <a:pt x="105344" y="2245080"/>
                </a:cubicBezTo>
                <a:cubicBezTo>
                  <a:pt x="105344" y="2227492"/>
                  <a:pt x="70229" y="2245080"/>
                  <a:pt x="52672" y="2227492"/>
                </a:cubicBezTo>
                <a:cubicBezTo>
                  <a:pt x="52672" y="2209904"/>
                  <a:pt x="70229" y="2192316"/>
                  <a:pt x="87787" y="2174727"/>
                </a:cubicBezTo>
                <a:cubicBezTo>
                  <a:pt x="122901" y="2192316"/>
                  <a:pt x="87787" y="2192316"/>
                  <a:pt x="87787" y="2209904"/>
                </a:cubicBezTo>
                <a:cubicBezTo>
                  <a:pt x="122901" y="2209904"/>
                  <a:pt x="158016" y="2192316"/>
                  <a:pt x="175573" y="2174727"/>
                </a:cubicBezTo>
                <a:cubicBezTo>
                  <a:pt x="193130" y="2139551"/>
                  <a:pt x="140458" y="2157139"/>
                  <a:pt x="175573" y="2121963"/>
                </a:cubicBezTo>
                <a:cubicBezTo>
                  <a:pt x="158016" y="2121963"/>
                  <a:pt x="158016" y="2121963"/>
                  <a:pt x="140458" y="2121963"/>
                </a:cubicBezTo>
                <a:cubicBezTo>
                  <a:pt x="140458" y="2121963"/>
                  <a:pt x="105344" y="2121963"/>
                  <a:pt x="122901" y="2139551"/>
                </a:cubicBezTo>
                <a:cubicBezTo>
                  <a:pt x="105344" y="2139551"/>
                  <a:pt x="105344" y="2139551"/>
                  <a:pt x="87787" y="2139551"/>
                </a:cubicBezTo>
                <a:cubicBezTo>
                  <a:pt x="87787" y="2104375"/>
                  <a:pt x="105344" y="2086787"/>
                  <a:pt x="140458" y="2086787"/>
                </a:cubicBezTo>
                <a:cubicBezTo>
                  <a:pt x="122901" y="2069199"/>
                  <a:pt x="158016" y="2016435"/>
                  <a:pt x="105344" y="2016435"/>
                </a:cubicBezTo>
                <a:cubicBezTo>
                  <a:pt x="122901" y="1998846"/>
                  <a:pt x="122901" y="1981258"/>
                  <a:pt x="140458" y="1981258"/>
                </a:cubicBezTo>
                <a:cubicBezTo>
                  <a:pt x="140458" y="1998846"/>
                  <a:pt x="140458" y="1998846"/>
                  <a:pt x="140458" y="2016435"/>
                </a:cubicBezTo>
                <a:cubicBezTo>
                  <a:pt x="193130" y="1981258"/>
                  <a:pt x="122901" y="1910906"/>
                  <a:pt x="210687" y="1910906"/>
                </a:cubicBezTo>
                <a:cubicBezTo>
                  <a:pt x="228245" y="1910906"/>
                  <a:pt x="210687" y="1893318"/>
                  <a:pt x="210687" y="1875730"/>
                </a:cubicBezTo>
                <a:cubicBezTo>
                  <a:pt x="228245" y="1875730"/>
                  <a:pt x="245802" y="1893318"/>
                  <a:pt x="245802" y="1893318"/>
                </a:cubicBezTo>
                <a:cubicBezTo>
                  <a:pt x="228245" y="1840553"/>
                  <a:pt x="298474" y="1805377"/>
                  <a:pt x="333588" y="1735025"/>
                </a:cubicBezTo>
                <a:cubicBezTo>
                  <a:pt x="368703" y="1752613"/>
                  <a:pt x="403817" y="1770201"/>
                  <a:pt x="456489" y="1752613"/>
                </a:cubicBezTo>
                <a:cubicBezTo>
                  <a:pt x="456489" y="1735025"/>
                  <a:pt x="438932" y="1752613"/>
                  <a:pt x="403817" y="1752613"/>
                </a:cubicBezTo>
                <a:cubicBezTo>
                  <a:pt x="403817" y="1717437"/>
                  <a:pt x="403817" y="1682261"/>
                  <a:pt x="421374" y="1682261"/>
                </a:cubicBezTo>
                <a:cubicBezTo>
                  <a:pt x="456489" y="1682261"/>
                  <a:pt x="474046" y="1682261"/>
                  <a:pt x="509161" y="1664672"/>
                </a:cubicBezTo>
                <a:cubicBezTo>
                  <a:pt x="509161" y="1647084"/>
                  <a:pt x="474046" y="1664672"/>
                  <a:pt x="474046" y="1647084"/>
                </a:cubicBezTo>
                <a:cubicBezTo>
                  <a:pt x="509161" y="1629496"/>
                  <a:pt x="526718" y="1594320"/>
                  <a:pt x="526718" y="1559144"/>
                </a:cubicBezTo>
                <a:cubicBezTo>
                  <a:pt x="544275" y="1559144"/>
                  <a:pt x="544275" y="1611908"/>
                  <a:pt x="526718" y="1611908"/>
                </a:cubicBezTo>
                <a:cubicBezTo>
                  <a:pt x="544275" y="1629496"/>
                  <a:pt x="561832" y="1647084"/>
                  <a:pt x="579390" y="1647084"/>
                </a:cubicBezTo>
                <a:cubicBezTo>
                  <a:pt x="596947" y="1611908"/>
                  <a:pt x="544275" y="1629496"/>
                  <a:pt x="561832" y="1594320"/>
                </a:cubicBezTo>
                <a:cubicBezTo>
                  <a:pt x="579390" y="1559144"/>
                  <a:pt x="614504" y="1576732"/>
                  <a:pt x="649619" y="1576732"/>
                </a:cubicBezTo>
                <a:cubicBezTo>
                  <a:pt x="667176" y="1559144"/>
                  <a:pt x="649619" y="1541556"/>
                  <a:pt x="667176" y="1523968"/>
                </a:cubicBezTo>
                <a:lnTo>
                  <a:pt x="675281" y="1521518"/>
                </a:lnTo>
                <a:lnTo>
                  <a:pt x="682539" y="1521769"/>
                </a:lnTo>
                <a:cubicBezTo>
                  <a:pt x="687477" y="1520120"/>
                  <a:pt x="691180" y="1517235"/>
                  <a:pt x="681613" y="1519605"/>
                </a:cubicBezTo>
                <a:lnTo>
                  <a:pt x="675281" y="1521518"/>
                </a:lnTo>
                <a:lnTo>
                  <a:pt x="674583" y="1521494"/>
                </a:lnTo>
                <a:cubicBezTo>
                  <a:pt x="673760" y="1519571"/>
                  <a:pt x="675955" y="1515174"/>
                  <a:pt x="684733" y="1506379"/>
                </a:cubicBezTo>
                <a:cubicBezTo>
                  <a:pt x="684733" y="1523968"/>
                  <a:pt x="772520" y="1453615"/>
                  <a:pt x="754962" y="1488791"/>
                </a:cubicBezTo>
                <a:cubicBezTo>
                  <a:pt x="772520" y="1488791"/>
                  <a:pt x="754962" y="1453615"/>
                  <a:pt x="790077" y="1453615"/>
                </a:cubicBezTo>
                <a:cubicBezTo>
                  <a:pt x="790077" y="1453615"/>
                  <a:pt x="772520" y="1436027"/>
                  <a:pt x="772520" y="1436027"/>
                </a:cubicBezTo>
                <a:cubicBezTo>
                  <a:pt x="790077" y="1453615"/>
                  <a:pt x="807634" y="1418439"/>
                  <a:pt x="825191" y="1436027"/>
                </a:cubicBezTo>
                <a:cubicBezTo>
                  <a:pt x="807634" y="1365675"/>
                  <a:pt x="842749" y="1418439"/>
                  <a:pt x="860306" y="1383263"/>
                </a:cubicBezTo>
                <a:cubicBezTo>
                  <a:pt x="825191" y="1365675"/>
                  <a:pt x="825191" y="1312910"/>
                  <a:pt x="825191" y="1295322"/>
                </a:cubicBezTo>
                <a:cubicBezTo>
                  <a:pt x="790077" y="1312910"/>
                  <a:pt x="825191" y="1330498"/>
                  <a:pt x="772520" y="1330498"/>
                </a:cubicBezTo>
                <a:cubicBezTo>
                  <a:pt x="790077" y="1277734"/>
                  <a:pt x="825191" y="1277734"/>
                  <a:pt x="860306" y="1260146"/>
                </a:cubicBezTo>
                <a:cubicBezTo>
                  <a:pt x="895420" y="1295322"/>
                  <a:pt x="912978" y="1260146"/>
                  <a:pt x="948092" y="1260146"/>
                </a:cubicBezTo>
                <a:cubicBezTo>
                  <a:pt x="948092" y="1242558"/>
                  <a:pt x="930535" y="1207382"/>
                  <a:pt x="930535" y="1172205"/>
                </a:cubicBezTo>
                <a:cubicBezTo>
                  <a:pt x="877863" y="1137029"/>
                  <a:pt x="860306" y="1119441"/>
                  <a:pt x="825191" y="1172205"/>
                </a:cubicBezTo>
                <a:cubicBezTo>
                  <a:pt x="772520" y="1154617"/>
                  <a:pt x="877863" y="1137029"/>
                  <a:pt x="877863" y="1101853"/>
                </a:cubicBezTo>
                <a:cubicBezTo>
                  <a:pt x="965649" y="1137029"/>
                  <a:pt x="983207" y="1084265"/>
                  <a:pt x="1000764" y="1031501"/>
                </a:cubicBezTo>
                <a:cubicBezTo>
                  <a:pt x="983207" y="1013912"/>
                  <a:pt x="965649" y="1013912"/>
                  <a:pt x="948092" y="996324"/>
                </a:cubicBezTo>
                <a:cubicBezTo>
                  <a:pt x="965649" y="996324"/>
                  <a:pt x="965649" y="978736"/>
                  <a:pt x="965649" y="961148"/>
                </a:cubicBezTo>
                <a:cubicBezTo>
                  <a:pt x="983207" y="978736"/>
                  <a:pt x="983207" y="961148"/>
                  <a:pt x="1018321" y="961148"/>
                </a:cubicBezTo>
                <a:cubicBezTo>
                  <a:pt x="1018321" y="978736"/>
                  <a:pt x="1018321" y="978736"/>
                  <a:pt x="1018321" y="978736"/>
                </a:cubicBezTo>
                <a:cubicBezTo>
                  <a:pt x="1018321" y="1013912"/>
                  <a:pt x="1000764" y="961148"/>
                  <a:pt x="983207" y="978736"/>
                </a:cubicBezTo>
                <a:cubicBezTo>
                  <a:pt x="983207" y="1013912"/>
                  <a:pt x="1035878" y="996324"/>
                  <a:pt x="1018321" y="1031501"/>
                </a:cubicBezTo>
                <a:cubicBezTo>
                  <a:pt x="1035878" y="1013912"/>
                  <a:pt x="1070993" y="1013912"/>
                  <a:pt x="1088550" y="996324"/>
                </a:cubicBezTo>
                <a:cubicBezTo>
                  <a:pt x="1070993" y="961148"/>
                  <a:pt x="1070993" y="1013912"/>
                  <a:pt x="1053436" y="996324"/>
                </a:cubicBezTo>
                <a:cubicBezTo>
                  <a:pt x="1053436" y="961148"/>
                  <a:pt x="1018321" y="996324"/>
                  <a:pt x="1018321" y="961148"/>
                </a:cubicBezTo>
                <a:cubicBezTo>
                  <a:pt x="1053436" y="943560"/>
                  <a:pt x="1088550" y="925972"/>
                  <a:pt x="1106107" y="961148"/>
                </a:cubicBezTo>
                <a:cubicBezTo>
                  <a:pt x="1097329" y="947957"/>
                  <a:pt x="1091842" y="934766"/>
                  <a:pt x="1089373" y="922125"/>
                </a:cubicBezTo>
                <a:lnTo>
                  <a:pt x="1089892" y="908620"/>
                </a:lnTo>
                <a:lnTo>
                  <a:pt x="1108851" y="911956"/>
                </a:lnTo>
                <a:cubicBezTo>
                  <a:pt x="1123665" y="919376"/>
                  <a:pt x="1123665" y="939163"/>
                  <a:pt x="1123665" y="978736"/>
                </a:cubicBezTo>
                <a:cubicBezTo>
                  <a:pt x="1158779" y="996324"/>
                  <a:pt x="1141222" y="943560"/>
                  <a:pt x="1158779" y="961148"/>
                </a:cubicBezTo>
                <a:cubicBezTo>
                  <a:pt x="1176336" y="925972"/>
                  <a:pt x="1141222" y="908384"/>
                  <a:pt x="1141222" y="908384"/>
                </a:cubicBezTo>
                <a:cubicBezTo>
                  <a:pt x="1141222" y="873208"/>
                  <a:pt x="1176336" y="855619"/>
                  <a:pt x="1193894" y="873208"/>
                </a:cubicBezTo>
                <a:cubicBezTo>
                  <a:pt x="1176336" y="873208"/>
                  <a:pt x="1176336" y="873208"/>
                  <a:pt x="1176336" y="873208"/>
                </a:cubicBezTo>
                <a:cubicBezTo>
                  <a:pt x="1158779" y="873208"/>
                  <a:pt x="1176336" y="908384"/>
                  <a:pt x="1176336" y="908384"/>
                </a:cubicBezTo>
                <a:cubicBezTo>
                  <a:pt x="1193894" y="908384"/>
                  <a:pt x="1193894" y="908384"/>
                  <a:pt x="1211451" y="890796"/>
                </a:cubicBezTo>
                <a:cubicBezTo>
                  <a:pt x="1229008" y="873208"/>
                  <a:pt x="1193894" y="925972"/>
                  <a:pt x="1193894" y="943560"/>
                </a:cubicBezTo>
                <a:cubicBezTo>
                  <a:pt x="1246565" y="925972"/>
                  <a:pt x="1229008" y="890796"/>
                  <a:pt x="1229008" y="855619"/>
                </a:cubicBezTo>
                <a:cubicBezTo>
                  <a:pt x="1211451" y="855619"/>
                  <a:pt x="1211451" y="855619"/>
                  <a:pt x="1211451" y="873208"/>
                </a:cubicBezTo>
                <a:cubicBezTo>
                  <a:pt x="1176336" y="873208"/>
                  <a:pt x="1211451" y="838031"/>
                  <a:pt x="1211451" y="838031"/>
                </a:cubicBezTo>
                <a:cubicBezTo>
                  <a:pt x="1198283" y="824840"/>
                  <a:pt x="1194991" y="831436"/>
                  <a:pt x="1179354" y="835558"/>
                </a:cubicBezTo>
                <a:lnTo>
                  <a:pt x="1176820" y="835863"/>
                </a:lnTo>
                <a:lnTo>
                  <a:pt x="1181549" y="814672"/>
                </a:lnTo>
                <a:cubicBezTo>
                  <a:pt x="1190602" y="794061"/>
                  <a:pt x="1207062" y="780870"/>
                  <a:pt x="1193894" y="767679"/>
                </a:cubicBezTo>
                <a:cubicBezTo>
                  <a:pt x="1229008" y="750091"/>
                  <a:pt x="1211451" y="785267"/>
                  <a:pt x="1229008" y="785267"/>
                </a:cubicBezTo>
                <a:cubicBezTo>
                  <a:pt x="1299237" y="767679"/>
                  <a:pt x="1264123" y="697327"/>
                  <a:pt x="1316794" y="697327"/>
                </a:cubicBezTo>
                <a:cubicBezTo>
                  <a:pt x="1316794" y="679738"/>
                  <a:pt x="1281680" y="679738"/>
                  <a:pt x="1281680" y="662150"/>
                </a:cubicBezTo>
                <a:cubicBezTo>
                  <a:pt x="1281680" y="626974"/>
                  <a:pt x="1299237" y="679738"/>
                  <a:pt x="1316794" y="662150"/>
                </a:cubicBezTo>
                <a:cubicBezTo>
                  <a:pt x="1303627" y="622577"/>
                  <a:pt x="1329963" y="622577"/>
                  <a:pt x="1358768" y="602790"/>
                </a:cubicBezTo>
                <a:lnTo>
                  <a:pt x="1369508" y="591927"/>
                </a:lnTo>
                <a:lnTo>
                  <a:pt x="1375227" y="609661"/>
                </a:lnTo>
                <a:cubicBezTo>
                  <a:pt x="1385926" y="620379"/>
                  <a:pt x="1408970" y="613783"/>
                  <a:pt x="1422138" y="626974"/>
                </a:cubicBezTo>
                <a:cubicBezTo>
                  <a:pt x="1439695" y="609386"/>
                  <a:pt x="1457253" y="591798"/>
                  <a:pt x="1439695" y="556622"/>
                </a:cubicBezTo>
                <a:cubicBezTo>
                  <a:pt x="1474810" y="539034"/>
                  <a:pt x="1492367" y="539034"/>
                  <a:pt x="1509924" y="539034"/>
                </a:cubicBezTo>
                <a:cubicBezTo>
                  <a:pt x="1527482" y="574210"/>
                  <a:pt x="1527482" y="574210"/>
                  <a:pt x="1527482" y="626974"/>
                </a:cubicBezTo>
                <a:cubicBezTo>
                  <a:pt x="1545039" y="609386"/>
                  <a:pt x="1562596" y="609386"/>
                  <a:pt x="1580153" y="591798"/>
                </a:cubicBezTo>
                <a:cubicBezTo>
                  <a:pt x="1545039" y="574210"/>
                  <a:pt x="1527482" y="591798"/>
                  <a:pt x="1562596" y="556622"/>
                </a:cubicBezTo>
                <a:cubicBezTo>
                  <a:pt x="1545039" y="556622"/>
                  <a:pt x="1562596" y="521445"/>
                  <a:pt x="1545039" y="539034"/>
                </a:cubicBezTo>
                <a:cubicBezTo>
                  <a:pt x="1527482" y="521445"/>
                  <a:pt x="1545039" y="486269"/>
                  <a:pt x="1580153" y="503857"/>
                </a:cubicBezTo>
                <a:cubicBezTo>
                  <a:pt x="1562596" y="468681"/>
                  <a:pt x="1597711" y="451093"/>
                  <a:pt x="1580153" y="433505"/>
                </a:cubicBezTo>
                <a:cubicBezTo>
                  <a:pt x="1580153" y="415917"/>
                  <a:pt x="1597711" y="398329"/>
                  <a:pt x="1632825" y="398329"/>
                </a:cubicBezTo>
                <a:cubicBezTo>
                  <a:pt x="1632825" y="433505"/>
                  <a:pt x="1597711" y="415917"/>
                  <a:pt x="1597711" y="433505"/>
                </a:cubicBezTo>
                <a:cubicBezTo>
                  <a:pt x="1580153" y="486269"/>
                  <a:pt x="1632825" y="468681"/>
                  <a:pt x="1597711" y="503857"/>
                </a:cubicBezTo>
                <a:cubicBezTo>
                  <a:pt x="1615268" y="503857"/>
                  <a:pt x="1615268" y="486269"/>
                  <a:pt x="1632825" y="486269"/>
                </a:cubicBezTo>
                <a:cubicBezTo>
                  <a:pt x="1615268" y="503857"/>
                  <a:pt x="1615268" y="503857"/>
                  <a:pt x="1597711" y="521445"/>
                </a:cubicBezTo>
                <a:cubicBezTo>
                  <a:pt x="1597711" y="556622"/>
                  <a:pt x="1615268" y="539034"/>
                  <a:pt x="1650382" y="539034"/>
                </a:cubicBezTo>
                <a:cubicBezTo>
                  <a:pt x="1632825" y="451093"/>
                  <a:pt x="1703054" y="433505"/>
                  <a:pt x="1685497" y="363152"/>
                </a:cubicBezTo>
                <a:cubicBezTo>
                  <a:pt x="1703054" y="380741"/>
                  <a:pt x="1703054" y="363152"/>
                  <a:pt x="1703054" y="363152"/>
                </a:cubicBezTo>
                <a:cubicBezTo>
                  <a:pt x="1720611" y="363152"/>
                  <a:pt x="1703054" y="380741"/>
                  <a:pt x="1720611" y="380741"/>
                </a:cubicBezTo>
                <a:cubicBezTo>
                  <a:pt x="1755726" y="380741"/>
                  <a:pt x="1703054" y="327976"/>
                  <a:pt x="1738169" y="292800"/>
                </a:cubicBezTo>
                <a:cubicBezTo>
                  <a:pt x="1755726" y="310388"/>
                  <a:pt x="1738169" y="310388"/>
                  <a:pt x="1738169" y="345564"/>
                </a:cubicBezTo>
                <a:cubicBezTo>
                  <a:pt x="1773283" y="345564"/>
                  <a:pt x="1738169" y="310388"/>
                  <a:pt x="1773283" y="310388"/>
                </a:cubicBezTo>
                <a:cubicBezTo>
                  <a:pt x="1773283" y="327976"/>
                  <a:pt x="1755726" y="345564"/>
                  <a:pt x="1755726" y="380741"/>
                </a:cubicBezTo>
                <a:cubicBezTo>
                  <a:pt x="1773283" y="380741"/>
                  <a:pt x="1773283" y="363152"/>
                  <a:pt x="1773283" y="363152"/>
                </a:cubicBezTo>
                <a:cubicBezTo>
                  <a:pt x="1790840" y="363152"/>
                  <a:pt x="1790840" y="380741"/>
                  <a:pt x="1808398" y="380741"/>
                </a:cubicBezTo>
                <a:cubicBezTo>
                  <a:pt x="1790840" y="363152"/>
                  <a:pt x="1808398" y="275212"/>
                  <a:pt x="1790840" y="275212"/>
                </a:cubicBezTo>
                <a:cubicBezTo>
                  <a:pt x="1755726" y="257624"/>
                  <a:pt x="1808398" y="257624"/>
                  <a:pt x="1808398" y="240036"/>
                </a:cubicBezTo>
                <a:cubicBezTo>
                  <a:pt x="1843512" y="240036"/>
                  <a:pt x="1808398" y="310388"/>
                  <a:pt x="1843512" y="292800"/>
                </a:cubicBezTo>
                <a:cubicBezTo>
                  <a:pt x="1878627" y="257624"/>
                  <a:pt x="1878627" y="222448"/>
                  <a:pt x="1878627" y="169683"/>
                </a:cubicBezTo>
                <a:cubicBezTo>
                  <a:pt x="1896184" y="187271"/>
                  <a:pt x="1913741" y="169683"/>
                  <a:pt x="1948856" y="169683"/>
                </a:cubicBezTo>
                <a:cubicBezTo>
                  <a:pt x="1931298" y="204860"/>
                  <a:pt x="1931298" y="222448"/>
                  <a:pt x="1913741" y="257624"/>
                </a:cubicBezTo>
                <a:cubicBezTo>
                  <a:pt x="1896184" y="275212"/>
                  <a:pt x="1931298" y="222448"/>
                  <a:pt x="1896184" y="222448"/>
                </a:cubicBezTo>
                <a:cubicBezTo>
                  <a:pt x="1896184" y="240036"/>
                  <a:pt x="1896184" y="292800"/>
                  <a:pt x="1843512" y="310388"/>
                </a:cubicBezTo>
                <a:cubicBezTo>
                  <a:pt x="1843512" y="345564"/>
                  <a:pt x="1861069" y="398329"/>
                  <a:pt x="1896184" y="363152"/>
                </a:cubicBezTo>
                <a:cubicBezTo>
                  <a:pt x="1896184" y="345564"/>
                  <a:pt x="1878627" y="363152"/>
                  <a:pt x="1861069" y="363152"/>
                </a:cubicBezTo>
                <a:cubicBezTo>
                  <a:pt x="1861069" y="345564"/>
                  <a:pt x="1861069" y="327976"/>
                  <a:pt x="1861069" y="327976"/>
                </a:cubicBezTo>
                <a:cubicBezTo>
                  <a:pt x="1896184" y="345564"/>
                  <a:pt x="1931298" y="275212"/>
                  <a:pt x="1966413" y="327976"/>
                </a:cubicBezTo>
                <a:cubicBezTo>
                  <a:pt x="1966413" y="310388"/>
                  <a:pt x="1948856" y="257624"/>
                  <a:pt x="1966413" y="204860"/>
                </a:cubicBezTo>
                <a:cubicBezTo>
                  <a:pt x="1966413" y="222448"/>
                  <a:pt x="1983970" y="222448"/>
                  <a:pt x="1983970" y="240036"/>
                </a:cubicBezTo>
                <a:cubicBezTo>
                  <a:pt x="2001528" y="240036"/>
                  <a:pt x="1983970" y="187271"/>
                  <a:pt x="2019085" y="222448"/>
                </a:cubicBezTo>
                <a:cubicBezTo>
                  <a:pt x="2019085" y="204860"/>
                  <a:pt x="2001528" y="187271"/>
                  <a:pt x="1983970" y="187271"/>
                </a:cubicBezTo>
                <a:cubicBezTo>
                  <a:pt x="2019085" y="152095"/>
                  <a:pt x="2019085" y="152095"/>
                  <a:pt x="2054199" y="169683"/>
                </a:cubicBezTo>
                <a:cubicBezTo>
                  <a:pt x="2054199" y="187271"/>
                  <a:pt x="2036642" y="169683"/>
                  <a:pt x="2036642" y="204860"/>
                </a:cubicBezTo>
                <a:cubicBezTo>
                  <a:pt x="2054199" y="204860"/>
                  <a:pt x="2054199" y="222448"/>
                  <a:pt x="2054199" y="222448"/>
                </a:cubicBezTo>
                <a:cubicBezTo>
                  <a:pt x="2019085" y="240036"/>
                  <a:pt x="2054199" y="275212"/>
                  <a:pt x="2019085" y="240036"/>
                </a:cubicBezTo>
                <a:cubicBezTo>
                  <a:pt x="2036642" y="275212"/>
                  <a:pt x="1966413" y="275212"/>
                  <a:pt x="2001528" y="292800"/>
                </a:cubicBezTo>
                <a:cubicBezTo>
                  <a:pt x="2001528" y="257624"/>
                  <a:pt x="2019085" y="310388"/>
                  <a:pt x="2036642" y="292800"/>
                </a:cubicBezTo>
                <a:cubicBezTo>
                  <a:pt x="2054199" y="275212"/>
                  <a:pt x="2054199" y="257624"/>
                  <a:pt x="2054199" y="222448"/>
                </a:cubicBezTo>
                <a:cubicBezTo>
                  <a:pt x="2071757" y="169683"/>
                  <a:pt x="2106871" y="204860"/>
                  <a:pt x="2124428" y="222448"/>
                </a:cubicBezTo>
                <a:cubicBezTo>
                  <a:pt x="2159543" y="187271"/>
                  <a:pt x="2124428" y="169683"/>
                  <a:pt x="2159543" y="134507"/>
                </a:cubicBezTo>
                <a:cubicBezTo>
                  <a:pt x="2177100" y="134507"/>
                  <a:pt x="2159543" y="152095"/>
                  <a:pt x="2159543" y="169683"/>
                </a:cubicBezTo>
                <a:cubicBezTo>
                  <a:pt x="2194657" y="116919"/>
                  <a:pt x="2212215" y="134507"/>
                  <a:pt x="2194657" y="81743"/>
                </a:cubicBezTo>
                <a:cubicBezTo>
                  <a:pt x="2194657" y="64155"/>
                  <a:pt x="2229772" y="99331"/>
                  <a:pt x="2212215" y="116919"/>
                </a:cubicBezTo>
                <a:cubicBezTo>
                  <a:pt x="2229772" y="116919"/>
                  <a:pt x="2229772" y="99331"/>
                  <a:pt x="2229772" y="99331"/>
                </a:cubicBezTo>
                <a:cubicBezTo>
                  <a:pt x="2247329" y="81743"/>
                  <a:pt x="2264886" y="152095"/>
                  <a:pt x="2229772" y="169683"/>
                </a:cubicBezTo>
                <a:cubicBezTo>
                  <a:pt x="2229772" y="169683"/>
                  <a:pt x="2247329" y="169683"/>
                  <a:pt x="2247329" y="187271"/>
                </a:cubicBezTo>
                <a:cubicBezTo>
                  <a:pt x="2264886" y="152095"/>
                  <a:pt x="2264886" y="99331"/>
                  <a:pt x="2282444" y="81743"/>
                </a:cubicBezTo>
                <a:cubicBezTo>
                  <a:pt x="2335115" y="99331"/>
                  <a:pt x="2317558" y="46567"/>
                  <a:pt x="2370230" y="46567"/>
                </a:cubicBezTo>
                <a:cubicBezTo>
                  <a:pt x="2370230" y="64155"/>
                  <a:pt x="2352672" y="81743"/>
                  <a:pt x="2335115" y="116919"/>
                </a:cubicBezTo>
                <a:cubicBezTo>
                  <a:pt x="2370230" y="152095"/>
                  <a:pt x="2387787" y="169683"/>
                  <a:pt x="2458016" y="152095"/>
                </a:cubicBezTo>
                <a:cubicBezTo>
                  <a:pt x="2458016" y="134507"/>
                  <a:pt x="2475573" y="116919"/>
                  <a:pt x="2475573" y="99331"/>
                </a:cubicBezTo>
                <a:cubicBezTo>
                  <a:pt x="2440459" y="99331"/>
                  <a:pt x="2440459" y="152095"/>
                  <a:pt x="2387787" y="134507"/>
                </a:cubicBezTo>
                <a:cubicBezTo>
                  <a:pt x="2405344" y="116919"/>
                  <a:pt x="2440459" y="81743"/>
                  <a:pt x="2493130" y="81743"/>
                </a:cubicBezTo>
                <a:cubicBezTo>
                  <a:pt x="2493130" y="42170"/>
                  <a:pt x="2532634" y="2596"/>
                  <a:pt x="2582014" y="12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0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31B3E-E305-46F9-987D-1B5CBCB308E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39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301343"/>
            <a:ext cx="12192000" cy="155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600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背景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686458" y="6492875"/>
            <a:ext cx="1368143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09A97-087C-4FED-8DF5-A068DC178F3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054600" y="6492876"/>
            <a:ext cx="3813176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67775" y="6492874"/>
            <a:ext cx="593724" cy="36512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4D590-72EB-4040-88D9-4862126891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2635" y="302656"/>
            <a:ext cx="2192839" cy="4525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3"/>
          <a:stretch/>
        </p:blipFill>
        <p:spPr>
          <a:xfrm>
            <a:off x="0" y="5518800"/>
            <a:ext cx="12192000" cy="13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67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9389-5E8E-48BF-98F4-9F0879CE648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43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A5F9B-CA40-4767-8312-4EA803EC9FE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AF9182-2419-49F1-858C-FB7360F56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3"/>
          <a:stretch/>
        </p:blipFill>
        <p:spPr>
          <a:xfrm>
            <a:off x="0" y="5518800"/>
            <a:ext cx="12192000" cy="13487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0E452A-080D-427F-9FFD-C792FFEDEF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2635" y="302656"/>
            <a:ext cx="2192839" cy="4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9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8A9692-2F63-4003-AE58-8BFBB9D0737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49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CCB71-B2F4-4B59-B5AA-B11F8DCB389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4D590-72EB-4040-88D9-4862126891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20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DAD8B2-37F7-4B5D-B47F-2B897AF8C3C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4D590-72EB-4040-88D9-4862126891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99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B49211-A6BA-4C00-BB7C-84D3610F3CC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4D590-72EB-4040-88D9-4862126891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027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B431F8-4203-4162-818F-49464CAAB5A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4D590-72EB-4040-88D9-4862126891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58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236E7D-0660-482A-B95E-03767ED6201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78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37D36-346E-496A-ACB2-41C4212AF57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7D835-62CD-40F5-A704-2482B9C9DD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001F17-1BDE-4CAC-92F6-1C191D29D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6"/>
          <a:stretch/>
        </p:blipFill>
        <p:spPr>
          <a:xfrm>
            <a:off x="0" y="5547577"/>
            <a:ext cx="12192000" cy="13199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874429-BD3D-412A-B8B8-1BF8EF553CB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737" y="103403"/>
            <a:ext cx="1638108" cy="4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SlideNumberPlaceholder 4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A-文本框 4">
            <a:extLst>
              <a:ext uri="{FF2B5EF4-FFF2-40B4-BE49-F238E27FC236}">
                <a16:creationId xmlns:a16="http://schemas.microsoft.com/office/drawing/2014/main" id="{22E60084-613B-40D9-ACFD-E7B9F9D34D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6768" y="136525"/>
            <a:ext cx="947368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941F23"/>
                </a:solidFill>
                <a:ea typeface="微软雅黑 Light" panose="020B0502040204020203" pitchFamily="34" charset="-122"/>
              </a:rPr>
              <a:t>Extremely </a:t>
            </a:r>
          </a:p>
          <a:p>
            <a:r>
              <a:rPr lang="en-US" altLang="zh-CN" sz="8000" b="1" dirty="0">
                <a:solidFill>
                  <a:srgbClr val="941F23"/>
                </a:solidFill>
                <a:ea typeface="微软雅黑 Light" panose="020B0502040204020203" pitchFamily="34" charset="-122"/>
              </a:rPr>
              <a:t>Time-consuming</a:t>
            </a:r>
          </a:p>
          <a:p>
            <a:r>
              <a:rPr lang="en-US" altLang="zh-CN" sz="8000" b="1" dirty="0">
                <a:solidFill>
                  <a:srgbClr val="941F23"/>
                </a:solidFill>
                <a:ea typeface="微软雅黑 Light" panose="020B0502040204020203" pitchFamily="34" charset="-122"/>
              </a:rPr>
              <a:t>Project  </a:t>
            </a:r>
          </a:p>
          <a:p>
            <a:r>
              <a:rPr lang="en-US" altLang="zh-CN" sz="8000" b="1" dirty="0">
                <a:solidFill>
                  <a:srgbClr val="941F23"/>
                </a:solidFill>
                <a:ea typeface="微软雅黑 Light" panose="020B0502040204020203" pitchFamily="34" charset="-122"/>
              </a:rPr>
              <a:t>Presentation</a:t>
            </a:r>
            <a:endParaRPr lang="en-US" altLang="zh-CN" sz="5400" dirty="0">
              <a:solidFill>
                <a:srgbClr val="941F23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8" name="PA-文本框 7">
            <a:extLst>
              <a:ext uri="{FF2B5EF4-FFF2-40B4-BE49-F238E27FC236}">
                <a16:creationId xmlns:a16="http://schemas.microsoft.com/office/drawing/2014/main" id="{0671C40C-DAD2-418B-B3B2-B8D3817E21C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538271" y="5752756"/>
            <a:ext cx="2570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941F23"/>
                </a:solidFill>
              </a:rPr>
              <a:t>2023.5.15</a:t>
            </a:r>
          </a:p>
          <a:p>
            <a:pPr algn="r"/>
            <a:r>
              <a:rPr lang="zh-CN" altLang="en-US" sz="2000" dirty="0">
                <a:solidFill>
                  <a:srgbClr val="941F23"/>
                </a:solidFill>
              </a:rPr>
              <a:t>朱宇轩</a:t>
            </a:r>
            <a:r>
              <a:rPr lang="en-US" altLang="zh-CN" sz="2000" dirty="0">
                <a:solidFill>
                  <a:srgbClr val="941F23"/>
                </a:solidFill>
              </a:rPr>
              <a:t> </a:t>
            </a:r>
            <a:r>
              <a:rPr lang="zh-CN" altLang="en-US" sz="2000" dirty="0">
                <a:solidFill>
                  <a:srgbClr val="941F23"/>
                </a:solidFill>
              </a:rPr>
              <a:t>赵子豪</a:t>
            </a:r>
          </a:p>
        </p:txBody>
      </p:sp>
    </p:spTree>
    <p:extLst>
      <p:ext uri="{BB962C8B-B14F-4D97-AF65-F5344CB8AC3E}">
        <p14:creationId xmlns:p14="http://schemas.microsoft.com/office/powerpoint/2010/main" val="19426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341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Water Vapor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72882" y="547249"/>
            <a:ext cx="6448230" cy="1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FB70656-BBB4-4E75-AB4E-42E7EBA0D2C1}"/>
              </a:ext>
            </a:extLst>
          </p:cNvPr>
          <p:cNvSpPr txBox="1"/>
          <p:nvPr/>
        </p:nvSpPr>
        <p:spPr>
          <a:xfrm>
            <a:off x="837423" y="2680877"/>
            <a:ext cx="556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3600" dirty="0"/>
              <a:t>water vapor light absorption</a:t>
            </a:r>
            <a:endParaRPr lang="en-US" altLang="zh-CN" sz="4400" dirty="0"/>
          </a:p>
        </p:txBody>
      </p:sp>
      <p:pic>
        <p:nvPicPr>
          <p:cNvPr id="18" name="图片 17" descr="https://qph.cf2.quoracdn.net/main-qimg-390bf98e01a5c5881ea6c02f289ae2b9-pjlq">
            <a:extLst>
              <a:ext uri="{FF2B5EF4-FFF2-40B4-BE49-F238E27FC236}">
                <a16:creationId xmlns:a16="http://schemas.microsoft.com/office/drawing/2014/main" id="{48ECD10F-40CD-4153-AF39-E1CECF6576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261" y="1325573"/>
            <a:ext cx="3918839" cy="3560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992A7AE-AF4F-4B21-9335-91C0A49B25B1}"/>
              </a:ext>
            </a:extLst>
          </p:cNvPr>
          <p:cNvCxnSpPr>
            <a:cxnSpLocks/>
          </p:cNvCxnSpPr>
          <p:nvPr/>
        </p:nvCxnSpPr>
        <p:spPr>
          <a:xfrm>
            <a:off x="2885090" y="5460835"/>
            <a:ext cx="8680283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E1D845C-19E3-43B4-9997-3FC16DEA9715}"/>
              </a:ext>
            </a:extLst>
          </p:cNvPr>
          <p:cNvSpPr txBox="1"/>
          <p:nvPr/>
        </p:nvSpPr>
        <p:spPr>
          <a:xfrm>
            <a:off x="3547241" y="5506951"/>
            <a:ext cx="87025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1600" dirty="0"/>
              <a:t>[1] Carter, G.A. (1993). "Relationship of leaf spectral reflectance to chloroplast water content determined using NMR microscopy". Remote Sensing of Environment. 46 (3): 305–310.</a:t>
            </a:r>
            <a:endParaRPr lang="zh-CN" altLang="zh-CN" sz="1600" dirty="0"/>
          </a:p>
          <a:p>
            <a:r>
              <a:rPr lang="en-US" altLang="zh-CN" sz="1600" dirty="0"/>
              <a:t>[2] </a:t>
            </a:r>
            <a:r>
              <a:rPr lang="en-US" altLang="zh-CN" sz="1600" dirty="0" err="1"/>
              <a:t>Rossel</a:t>
            </a:r>
            <a:r>
              <a:rPr lang="en-US" altLang="zh-CN" sz="1600" dirty="0"/>
              <a:t>, R.A.V. (1998). "Laboratory evaluation of a proximal sensing technique for simultaneous measurement of soil clay and water content". </a:t>
            </a:r>
            <a:r>
              <a:rPr lang="en-US" altLang="zh-CN" sz="1600" dirty="0" err="1"/>
              <a:t>Geoderma</a:t>
            </a:r>
            <a:r>
              <a:rPr lang="en-US" altLang="zh-CN" sz="1600" dirty="0"/>
              <a:t>. 85 (1): 19–39.</a:t>
            </a:r>
            <a:endParaRPr lang="zh-CN" altLang="zh-CN" sz="16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66739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155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Content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82711" y="547249"/>
            <a:ext cx="7238401" cy="1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D31E1CC-3EC4-49DB-8CDB-2B8945A73D3A}"/>
              </a:ext>
            </a:extLst>
          </p:cNvPr>
          <p:cNvSpPr/>
          <p:nvPr/>
        </p:nvSpPr>
        <p:spPr>
          <a:xfrm>
            <a:off x="1498306" y="2070941"/>
            <a:ext cx="28605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  <a:tab pos="5272088" algn="r"/>
              </a:tabLst>
            </a:pPr>
            <a:r>
              <a:rPr lang="en-US" altLang="zh-CN" sz="3000" dirty="0">
                <a:solidFill>
                  <a:srgbClr val="941F23"/>
                </a:solidFill>
                <a:cs typeface="Times New Roman" panose="02020603050405020304" pitchFamily="18" charset="0"/>
              </a:rPr>
              <a:t>APD Area Review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E8F92E-6E56-46EA-9CB0-4024583710D7}"/>
              </a:ext>
            </a:extLst>
          </p:cNvPr>
          <p:cNvSpPr/>
          <p:nvPr/>
        </p:nvSpPr>
        <p:spPr>
          <a:xfrm>
            <a:off x="4826496" y="1589977"/>
            <a:ext cx="711565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Noise and </a:t>
            </a:r>
            <a:r>
              <a:rPr lang="en-US" altLang="zh-CN" sz="2600" dirty="0">
                <a:solidFill>
                  <a:srgbClr val="941F23"/>
                </a:solidFill>
              </a:rPr>
              <a:t>M</a:t>
            </a:r>
            <a:r>
              <a:rPr lang="zh-CN" altLang="en-US" sz="2600" dirty="0">
                <a:solidFill>
                  <a:srgbClr val="941F23"/>
                </a:solidFill>
              </a:rPr>
              <a:t>ain parameters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In</a:t>
            </a:r>
            <a:r>
              <a:rPr lang="zh-CN" altLang="en-US" dirty="0">
                <a:solidFill>
                  <a:srgbClr val="941F23"/>
                </a:solidFill>
              </a:rPr>
              <a:t>0.53</a:t>
            </a:r>
            <a:r>
              <a:rPr lang="zh-CN" altLang="en-US" sz="2600" dirty="0">
                <a:solidFill>
                  <a:srgbClr val="941F23"/>
                </a:solidFill>
              </a:rPr>
              <a:t>Ga</a:t>
            </a:r>
            <a:r>
              <a:rPr lang="zh-CN" altLang="en-US" dirty="0">
                <a:solidFill>
                  <a:srgbClr val="941F23"/>
                </a:solidFill>
              </a:rPr>
              <a:t>0.47</a:t>
            </a:r>
            <a:r>
              <a:rPr lang="zh-CN" altLang="en-US" sz="2600" dirty="0">
                <a:solidFill>
                  <a:srgbClr val="941F23"/>
                </a:solidFill>
              </a:rPr>
              <a:t>As</a:t>
            </a:r>
          </a:p>
          <a:p>
            <a:r>
              <a:rPr lang="en-US" altLang="zh-CN" sz="2600" dirty="0">
                <a:solidFill>
                  <a:srgbClr val="941F23"/>
                </a:solidFill>
              </a:rPr>
              <a:t>SACM </a:t>
            </a:r>
            <a:r>
              <a:rPr lang="zh-CN" altLang="en-US" sz="2600" dirty="0">
                <a:solidFill>
                  <a:srgbClr val="941F23"/>
                </a:solidFill>
              </a:rPr>
              <a:t>APD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Ge/Si </a:t>
            </a:r>
            <a:r>
              <a:rPr lang="en-US" altLang="zh-CN" sz="2600" dirty="0">
                <a:solidFill>
                  <a:srgbClr val="941F23"/>
                </a:solidFill>
              </a:rPr>
              <a:t>APD</a:t>
            </a:r>
            <a:endParaRPr lang="zh-CN" altLang="en-US" sz="2600" dirty="0">
              <a:solidFill>
                <a:srgbClr val="941F23"/>
              </a:solidFill>
            </a:endParaRPr>
          </a:p>
          <a:p>
            <a:r>
              <a:rPr lang="zh-CN" altLang="en-US" sz="2600" dirty="0">
                <a:solidFill>
                  <a:srgbClr val="941F23"/>
                </a:solidFill>
              </a:rPr>
              <a:t>Reduce the thickness of the multiplier layer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In</a:t>
            </a:r>
            <a:r>
              <a:rPr lang="zh-CN" altLang="en-US" dirty="0">
                <a:solidFill>
                  <a:srgbClr val="941F23"/>
                </a:solidFill>
              </a:rPr>
              <a:t>0.52</a:t>
            </a:r>
            <a:r>
              <a:rPr lang="zh-CN" altLang="en-US" sz="2600" dirty="0">
                <a:solidFill>
                  <a:srgbClr val="941F23"/>
                </a:solidFill>
              </a:rPr>
              <a:t>Al</a:t>
            </a:r>
            <a:r>
              <a:rPr lang="zh-CN" altLang="en-US" dirty="0">
                <a:solidFill>
                  <a:srgbClr val="941F23"/>
                </a:solidFill>
              </a:rPr>
              <a:t>0.48</a:t>
            </a:r>
            <a:r>
              <a:rPr lang="zh-CN" altLang="en-US" sz="2600" dirty="0">
                <a:solidFill>
                  <a:srgbClr val="941F23"/>
                </a:solidFill>
              </a:rPr>
              <a:t>As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Three </a:t>
            </a:r>
            <a:r>
              <a:rPr lang="en-US" altLang="zh-CN" sz="2600" dirty="0">
                <a:solidFill>
                  <a:srgbClr val="941F23"/>
                </a:solidFill>
              </a:rPr>
              <a:t>mesa</a:t>
            </a:r>
            <a:endParaRPr lang="zh-CN" altLang="en-US" sz="2600" dirty="0">
              <a:solidFill>
                <a:srgbClr val="941F23"/>
              </a:solidFill>
            </a:endParaRPr>
          </a:p>
          <a:p>
            <a:r>
              <a:rPr lang="zh-CN" altLang="en-US" sz="2600" dirty="0">
                <a:solidFill>
                  <a:srgbClr val="941F23"/>
                </a:solidFill>
              </a:rPr>
              <a:t>Two-layer absorption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I</a:t>
            </a:r>
            <a:r>
              <a:rPr lang="en-US" altLang="zh-CN" sz="2600" dirty="0" err="1">
                <a:solidFill>
                  <a:srgbClr val="941F23"/>
                </a:solidFill>
              </a:rPr>
              <a:t>mpact</a:t>
            </a:r>
            <a:r>
              <a:rPr lang="zh-CN" altLang="en-US" sz="2600" dirty="0">
                <a:solidFill>
                  <a:srgbClr val="941F23"/>
                </a:solidFill>
              </a:rPr>
              <a:t> I</a:t>
            </a:r>
            <a:r>
              <a:rPr lang="en-US" altLang="zh-CN" sz="2600" dirty="0" err="1">
                <a:solidFill>
                  <a:srgbClr val="941F23"/>
                </a:solidFill>
              </a:rPr>
              <a:t>onization</a:t>
            </a:r>
            <a:r>
              <a:rPr lang="zh-CN" altLang="en-US" sz="2600" dirty="0">
                <a:solidFill>
                  <a:srgbClr val="941F23"/>
                </a:solidFill>
              </a:rPr>
              <a:t> E</a:t>
            </a:r>
            <a:r>
              <a:rPr lang="en-US" altLang="zh-CN" sz="2600" dirty="0" err="1">
                <a:solidFill>
                  <a:srgbClr val="941F23"/>
                </a:solidFill>
              </a:rPr>
              <a:t>ngineering</a:t>
            </a:r>
            <a:endParaRPr lang="zh-CN" altLang="en-US" sz="2600" dirty="0">
              <a:solidFill>
                <a:srgbClr val="941F23"/>
              </a:solidFill>
            </a:endParaRPr>
          </a:p>
          <a:p>
            <a:r>
              <a:rPr lang="zh-CN" altLang="en-US" sz="2600" dirty="0">
                <a:solidFill>
                  <a:srgbClr val="941F23"/>
                </a:solidFill>
              </a:rPr>
              <a:t>Longer wavelength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F386E5A2-D4CE-4CBD-B904-4C2DAF14930B}"/>
              </a:ext>
            </a:extLst>
          </p:cNvPr>
          <p:cNvSpPr/>
          <p:nvPr/>
        </p:nvSpPr>
        <p:spPr>
          <a:xfrm>
            <a:off x="4555053" y="1649921"/>
            <a:ext cx="210829" cy="3889099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8410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1042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APD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773621" y="547249"/>
            <a:ext cx="7747491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ED2F051-17A3-4F37-9C51-B829F801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21" y="2631339"/>
            <a:ext cx="8745894" cy="15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5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3398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Performance Index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30351" y="547249"/>
            <a:ext cx="5390761" cy="1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4FD92EDB-2228-49D1-B4E9-7F900A12374B}"/>
              </a:ext>
            </a:extLst>
          </p:cNvPr>
          <p:cNvSpPr/>
          <p:nvPr/>
        </p:nvSpPr>
        <p:spPr>
          <a:xfrm>
            <a:off x="5228534" y="1372034"/>
            <a:ext cx="173582" cy="1174989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289816-EFB5-4978-8E47-9B3519C1526E}"/>
              </a:ext>
            </a:extLst>
          </p:cNvPr>
          <p:cNvSpPr/>
          <p:nvPr/>
        </p:nvSpPr>
        <p:spPr>
          <a:xfrm>
            <a:off x="5488907" y="1307090"/>
            <a:ext cx="252825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Thermal</a:t>
            </a:r>
            <a:r>
              <a:rPr lang="en-US" altLang="zh-CN" sz="2400" dirty="0"/>
              <a:t> </a:t>
            </a:r>
            <a:r>
              <a:rPr lang="en-US" altLang="zh-CN" sz="3200" dirty="0">
                <a:solidFill>
                  <a:srgbClr val="941F23"/>
                </a:solidFill>
              </a:rPr>
              <a:t>noise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6FE76A-8092-4672-B5A1-13C3E38D8D13}"/>
              </a:ext>
            </a:extLst>
          </p:cNvPr>
          <p:cNvSpPr txBox="1"/>
          <p:nvPr/>
        </p:nvSpPr>
        <p:spPr>
          <a:xfrm>
            <a:off x="3935058" y="1644714"/>
            <a:ext cx="1293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3200" dirty="0"/>
              <a:t>Noise</a:t>
            </a:r>
            <a:endParaRPr lang="en-US" altLang="zh-CN" sz="4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F00DBC7-C4DB-40B2-B31E-A6E12C261959}"/>
              </a:ext>
            </a:extLst>
          </p:cNvPr>
          <p:cNvSpPr/>
          <p:nvPr/>
        </p:nvSpPr>
        <p:spPr>
          <a:xfrm>
            <a:off x="5488907" y="2013665"/>
            <a:ext cx="240482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Particle</a:t>
            </a:r>
            <a:r>
              <a:rPr lang="en-US" altLang="zh-CN" sz="2400" dirty="0"/>
              <a:t> </a:t>
            </a:r>
            <a:r>
              <a:rPr lang="en-US" altLang="zh-CN" sz="3200" dirty="0">
                <a:solidFill>
                  <a:srgbClr val="941F23"/>
                </a:solidFill>
              </a:rPr>
              <a:t>noise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F28A7933-7EE9-40AD-BCD6-0367257A9EF6}"/>
              </a:ext>
            </a:extLst>
          </p:cNvPr>
          <p:cNvSpPr/>
          <p:nvPr/>
        </p:nvSpPr>
        <p:spPr>
          <a:xfrm>
            <a:off x="5228534" y="3187701"/>
            <a:ext cx="173582" cy="2508774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45F60F-359F-4FE5-A3A8-3935D9BD4967}"/>
              </a:ext>
            </a:extLst>
          </p:cNvPr>
          <p:cNvSpPr/>
          <p:nvPr/>
        </p:nvSpPr>
        <p:spPr>
          <a:xfrm>
            <a:off x="5488907" y="2991974"/>
            <a:ext cx="95250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Gain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9E57EA-9685-4AB6-A259-740A3B3E61CA}"/>
              </a:ext>
            </a:extLst>
          </p:cNvPr>
          <p:cNvSpPr txBox="1"/>
          <p:nvPr/>
        </p:nvSpPr>
        <p:spPr>
          <a:xfrm>
            <a:off x="1430435" y="4132431"/>
            <a:ext cx="5169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sz="3200" dirty="0"/>
              <a:t>Core Index</a:t>
            </a:r>
            <a:endParaRPr lang="en-US" altLang="zh-CN" sz="4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477568-249A-4C1C-8696-FCC96E0A8969}"/>
              </a:ext>
            </a:extLst>
          </p:cNvPr>
          <p:cNvSpPr/>
          <p:nvPr/>
        </p:nvSpPr>
        <p:spPr>
          <a:xfrm>
            <a:off x="5488907" y="5111699"/>
            <a:ext cx="325736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Excess</a:t>
            </a:r>
            <a:r>
              <a:rPr lang="en-US" altLang="zh-CN" sz="2400" dirty="0"/>
              <a:t> </a:t>
            </a:r>
            <a:r>
              <a:rPr lang="en-US" altLang="zh-CN" sz="3200" dirty="0">
                <a:solidFill>
                  <a:srgbClr val="941F23"/>
                </a:solidFill>
              </a:rPr>
              <a:t>noise</a:t>
            </a:r>
            <a:r>
              <a:rPr lang="en-US" altLang="zh-CN" sz="2400" dirty="0"/>
              <a:t> </a:t>
            </a:r>
            <a:r>
              <a:rPr lang="en-US" altLang="zh-CN" sz="3200" dirty="0">
                <a:solidFill>
                  <a:srgbClr val="941F23"/>
                </a:solidFill>
              </a:rPr>
              <a:t>factor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4CA284-2AE2-466D-8CAD-7CAF6987FC73}"/>
              </a:ext>
            </a:extLst>
          </p:cNvPr>
          <p:cNvSpPr/>
          <p:nvPr/>
        </p:nvSpPr>
        <p:spPr>
          <a:xfrm>
            <a:off x="5488907" y="4405124"/>
            <a:ext cx="426411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Gain-bandwidth</a:t>
            </a:r>
            <a:r>
              <a:rPr lang="en-US" altLang="zh-CN" sz="2400" dirty="0"/>
              <a:t> </a:t>
            </a:r>
            <a:r>
              <a:rPr lang="en-US" altLang="zh-CN" sz="3200" dirty="0">
                <a:solidFill>
                  <a:srgbClr val="941F23"/>
                </a:solidFill>
              </a:rPr>
              <a:t>product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804081-C400-44A0-8E04-317F9FAE4914}"/>
              </a:ext>
            </a:extLst>
          </p:cNvPr>
          <p:cNvSpPr/>
          <p:nvPr/>
        </p:nvSpPr>
        <p:spPr>
          <a:xfrm>
            <a:off x="5488907" y="3698549"/>
            <a:ext cx="198964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Bandwidth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7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2" grpId="0" animBg="1"/>
      <p:bldP spid="14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95235"/>
            <a:ext cx="2511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941F23"/>
                </a:solidFill>
              </a:rPr>
              <a:t>In</a:t>
            </a:r>
            <a:r>
              <a:rPr lang="en-US" altLang="zh-CN" sz="2400" b="1" dirty="0">
                <a:solidFill>
                  <a:srgbClr val="941F23"/>
                </a:solidFill>
              </a:rPr>
              <a:t>0.53</a:t>
            </a:r>
            <a:r>
              <a:rPr lang="en-US" altLang="zh-CN" sz="3200" b="1" dirty="0">
                <a:solidFill>
                  <a:srgbClr val="941F23"/>
                </a:solidFill>
              </a:rPr>
              <a:t>Ga</a:t>
            </a:r>
            <a:r>
              <a:rPr lang="en-US" altLang="zh-CN" sz="2400" b="1" dirty="0">
                <a:solidFill>
                  <a:srgbClr val="941F23"/>
                </a:solidFill>
              </a:rPr>
              <a:t>0.47</a:t>
            </a:r>
            <a:r>
              <a:rPr lang="en-US" altLang="zh-CN" sz="3200" b="1" dirty="0">
                <a:solidFill>
                  <a:srgbClr val="941F23"/>
                </a:solidFill>
              </a:rPr>
              <a:t>As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43160" y="587623"/>
            <a:ext cx="6277952" cy="3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4FD92EDB-2228-49D1-B4E9-7F900A12374B}"/>
              </a:ext>
            </a:extLst>
          </p:cNvPr>
          <p:cNvSpPr/>
          <p:nvPr/>
        </p:nvSpPr>
        <p:spPr>
          <a:xfrm>
            <a:off x="4274344" y="1671841"/>
            <a:ext cx="205111" cy="2650044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289816-EFB5-4978-8E47-9B3519C1526E}"/>
              </a:ext>
            </a:extLst>
          </p:cNvPr>
          <p:cNvSpPr/>
          <p:nvPr/>
        </p:nvSpPr>
        <p:spPr>
          <a:xfrm>
            <a:off x="4592832" y="1516087"/>
            <a:ext cx="300633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Bandgap: 0.79eV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6FE76A-8092-4672-B5A1-13C3E38D8D13}"/>
              </a:ext>
            </a:extLst>
          </p:cNvPr>
          <p:cNvSpPr txBox="1"/>
          <p:nvPr/>
        </p:nvSpPr>
        <p:spPr>
          <a:xfrm>
            <a:off x="1944060" y="2598145"/>
            <a:ext cx="301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3600" dirty="0"/>
              <a:t>Advantage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F00DBC7-C4DB-40B2-B31E-A6E12C261959}"/>
              </a:ext>
            </a:extLst>
          </p:cNvPr>
          <p:cNvSpPr/>
          <p:nvPr/>
        </p:nvSpPr>
        <p:spPr>
          <a:xfrm>
            <a:off x="4592832" y="3244476"/>
            <a:ext cx="42956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Lattice constant: 5.868Å 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F8DE3B-F6AC-4565-ACD3-D5BAF90737C8}"/>
              </a:ext>
            </a:extLst>
          </p:cNvPr>
          <p:cNvSpPr txBox="1"/>
          <p:nvPr/>
        </p:nvSpPr>
        <p:spPr>
          <a:xfrm>
            <a:off x="6352908" y="3902645"/>
            <a:ext cx="4139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sz="3200" dirty="0"/>
              <a:t>matching well with </a:t>
            </a:r>
            <a:r>
              <a:rPr lang="en-US" altLang="zh-CN" sz="3200" dirty="0" err="1"/>
              <a:t>InP</a:t>
            </a:r>
            <a:endParaRPr lang="en-US" altLang="zh-CN" sz="36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C766624-3920-4F3D-92B8-A50F54476EB7}"/>
              </a:ext>
            </a:extLst>
          </p:cNvPr>
          <p:cNvCxnSpPr>
            <a:cxnSpLocks/>
          </p:cNvCxnSpPr>
          <p:nvPr/>
        </p:nvCxnSpPr>
        <p:spPr>
          <a:xfrm>
            <a:off x="3117682" y="5815558"/>
            <a:ext cx="8680283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C53C0AF-D1A3-4726-855B-D74B410DB35D}"/>
              </a:ext>
            </a:extLst>
          </p:cNvPr>
          <p:cNvSpPr txBox="1"/>
          <p:nvPr/>
        </p:nvSpPr>
        <p:spPr>
          <a:xfrm>
            <a:off x="4785961" y="5886940"/>
            <a:ext cx="7107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1600" dirty="0"/>
              <a:t>[4] Cook, L. W. Electron and hole impact ionization coefficients in </a:t>
            </a:r>
            <a:r>
              <a:rPr lang="en-US" altLang="zh-CN" sz="1600" dirty="0" err="1"/>
              <a:t>InP</a:t>
            </a:r>
            <a:r>
              <a:rPr lang="en-US" altLang="zh-CN" sz="1600" dirty="0"/>
              <a:t> determined by photomultiplication measurements[J]. Applied Physics Letters, 1982, 40(7): 589-591.</a:t>
            </a:r>
            <a:endParaRPr lang="en-US" altLang="zh-CN" sz="105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7BB389-93B2-410E-A0A3-65C7C958F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08" y="2174257"/>
            <a:ext cx="3318196" cy="9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2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2" grpId="0" animBg="1"/>
      <p:bldP spid="14" grpId="0"/>
      <p:bldP spid="17" grpId="0"/>
      <p:bldP spid="18" grpId="0"/>
      <p:bldP spid="27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95235"/>
            <a:ext cx="75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 err="1">
                <a:solidFill>
                  <a:srgbClr val="941F23"/>
                </a:solidFill>
              </a:rPr>
              <a:t>InP</a:t>
            </a:r>
            <a:endParaRPr lang="en-US" altLang="zh-CN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89816" y="587623"/>
            <a:ext cx="8031296" cy="3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AF8DE3B-F6AC-4565-ACD3-D5BAF90737C8}"/>
              </a:ext>
            </a:extLst>
          </p:cNvPr>
          <p:cNvSpPr txBox="1"/>
          <p:nvPr/>
        </p:nvSpPr>
        <p:spPr>
          <a:xfrm>
            <a:off x="2299276" y="2111439"/>
            <a:ext cx="93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sz="3200" dirty="0" err="1"/>
              <a:t>InP</a:t>
            </a:r>
            <a:endParaRPr lang="en-US" altLang="zh-CN" sz="3600" dirty="0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C25DE074-FCA3-49E4-9F61-96DCE9267599}"/>
              </a:ext>
            </a:extLst>
          </p:cNvPr>
          <p:cNvSpPr/>
          <p:nvPr/>
        </p:nvSpPr>
        <p:spPr>
          <a:xfrm>
            <a:off x="3290278" y="1988452"/>
            <a:ext cx="205111" cy="2424461"/>
          </a:xfrm>
          <a:prstGeom prst="leftBrace">
            <a:avLst>
              <a:gd name="adj1" fmla="val 172533"/>
              <a:gd name="adj2" fmla="val 17233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E5AA8-BA6C-4657-B9E3-B0939814F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44" y="1831730"/>
            <a:ext cx="4411023" cy="7438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489701-CB33-44AE-AE42-40DCF344A086}"/>
              </a:ext>
            </a:extLst>
          </p:cNvPr>
          <p:cNvSpPr txBox="1"/>
          <p:nvPr/>
        </p:nvSpPr>
        <p:spPr>
          <a:xfrm>
            <a:off x="3607223" y="1909277"/>
            <a:ext cx="30176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rgbClr val="941F23"/>
                </a:solidFill>
              </a:defRPr>
            </a:lvl1pPr>
          </a:lstStyle>
          <a:p>
            <a:pPr algn="l"/>
            <a:r>
              <a:rPr lang="en-US" altLang="zh-CN" dirty="0"/>
              <a:t>Low dark current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Pure hole carrier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Low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43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27" grpId="0"/>
      <p:bldP spid="15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18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SACM APD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916621" y="547249"/>
            <a:ext cx="6604491" cy="2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694CE4E-A619-4B01-8C16-BAA9A4E0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30" y="1905494"/>
            <a:ext cx="3925270" cy="30470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1E9D3D-9E9D-41A9-B6D7-464DC2EFBA33}"/>
              </a:ext>
            </a:extLst>
          </p:cNvPr>
          <p:cNvSpPr/>
          <p:nvPr/>
        </p:nvSpPr>
        <p:spPr>
          <a:xfrm>
            <a:off x="5698223" y="1814909"/>
            <a:ext cx="5461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941F23"/>
                </a:solidFill>
              </a:rPr>
              <a:t>relatively</a:t>
            </a:r>
            <a:r>
              <a:rPr lang="zh-CN" altLang="en-US" dirty="0"/>
              <a:t> </a:t>
            </a:r>
            <a:r>
              <a:rPr lang="zh-CN" altLang="en-US" sz="2800" dirty="0">
                <a:solidFill>
                  <a:srgbClr val="941F23"/>
                </a:solidFill>
              </a:rPr>
              <a:t>weak</a:t>
            </a:r>
            <a:r>
              <a:rPr lang="zh-CN" altLang="en-US" dirty="0"/>
              <a:t> </a:t>
            </a:r>
            <a:r>
              <a:rPr lang="zh-CN" altLang="en-US" sz="2800" dirty="0">
                <a:solidFill>
                  <a:srgbClr val="941F23"/>
                </a:solidFill>
              </a:rPr>
              <a:t>absorption</a:t>
            </a:r>
            <a:r>
              <a:rPr lang="zh-CN" altLang="en-US" dirty="0"/>
              <a:t> </a:t>
            </a:r>
            <a:r>
              <a:rPr lang="zh-CN" altLang="en-US" sz="2800" dirty="0">
                <a:solidFill>
                  <a:srgbClr val="941F23"/>
                </a:solidFill>
              </a:rPr>
              <a:t>efficiency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9D39C3-8553-4DE7-B642-5EC8A024A5B7}"/>
              </a:ext>
            </a:extLst>
          </p:cNvPr>
          <p:cNvSpPr/>
          <p:nvPr/>
        </p:nvSpPr>
        <p:spPr>
          <a:xfrm>
            <a:off x="5617367" y="2706882"/>
            <a:ext cx="5622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941F23"/>
                </a:solidFill>
              </a:rPr>
              <a:t>an absorption layer of at least 2.5 μm</a:t>
            </a:r>
            <a:endParaRPr lang="en-US" altLang="zh-CN" sz="2800" dirty="0">
              <a:solidFill>
                <a:srgbClr val="941F23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82AFF7-7C74-4FA5-AD90-68C6D264B160}"/>
              </a:ext>
            </a:extLst>
          </p:cNvPr>
          <p:cNvSpPr/>
          <p:nvPr/>
        </p:nvSpPr>
        <p:spPr>
          <a:xfrm>
            <a:off x="6715328" y="3598857"/>
            <a:ext cx="3426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941F23"/>
                </a:solidFill>
              </a:rPr>
              <a:t>longer transition time </a:t>
            </a:r>
            <a:endParaRPr lang="en-US" altLang="zh-CN" sz="2800" dirty="0">
              <a:solidFill>
                <a:srgbClr val="941F23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4F8269-2AB9-4330-92CF-BCE91205680C}"/>
              </a:ext>
            </a:extLst>
          </p:cNvPr>
          <p:cNvSpPr/>
          <p:nvPr/>
        </p:nvSpPr>
        <p:spPr>
          <a:xfrm>
            <a:off x="6055693" y="4490831"/>
            <a:ext cx="4746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941F23"/>
                </a:solidFill>
              </a:rPr>
              <a:t>lower Gain–bandwidth product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1D48781-C63C-40BB-94A5-7F4875FB1990}"/>
              </a:ext>
            </a:extLst>
          </p:cNvPr>
          <p:cNvSpPr/>
          <p:nvPr/>
        </p:nvSpPr>
        <p:spPr>
          <a:xfrm rot="5400000">
            <a:off x="8227540" y="2429909"/>
            <a:ext cx="402413" cy="185193"/>
          </a:xfrm>
          <a:prstGeom prst="rightArrow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EB6DE52-EA5A-45B7-94D0-BB509F6D5DE6}"/>
              </a:ext>
            </a:extLst>
          </p:cNvPr>
          <p:cNvSpPr/>
          <p:nvPr/>
        </p:nvSpPr>
        <p:spPr>
          <a:xfrm rot="5400000">
            <a:off x="8227540" y="3321883"/>
            <a:ext cx="402413" cy="185193"/>
          </a:xfrm>
          <a:prstGeom prst="rightArrow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6286E2E0-D4BE-4982-94BD-BF33C7501C0D}"/>
              </a:ext>
            </a:extLst>
          </p:cNvPr>
          <p:cNvSpPr/>
          <p:nvPr/>
        </p:nvSpPr>
        <p:spPr>
          <a:xfrm rot="5400000">
            <a:off x="8227540" y="4213858"/>
            <a:ext cx="402413" cy="185193"/>
          </a:xfrm>
          <a:prstGeom prst="rightArrow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3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5" grpId="0"/>
      <p:bldP spid="8" grpId="0"/>
      <p:bldP spid="10" grpId="0"/>
      <p:bldP spid="11" grpId="0"/>
      <p:bldP spid="15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18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SACM APD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916621" y="547249"/>
            <a:ext cx="6604491" cy="2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F28A7933-7EE9-40AD-BCD6-0367257A9EF6}"/>
              </a:ext>
            </a:extLst>
          </p:cNvPr>
          <p:cNvSpPr/>
          <p:nvPr/>
        </p:nvSpPr>
        <p:spPr>
          <a:xfrm>
            <a:off x="2969970" y="2169775"/>
            <a:ext cx="310270" cy="2677646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9E57EA-9685-4AB6-A259-740A3B3E61CA}"/>
              </a:ext>
            </a:extLst>
          </p:cNvPr>
          <p:cNvSpPr txBox="1"/>
          <p:nvPr/>
        </p:nvSpPr>
        <p:spPr>
          <a:xfrm>
            <a:off x="474766" y="3167390"/>
            <a:ext cx="21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sz="2800" dirty="0"/>
              <a:t>Disadvantage</a:t>
            </a:r>
            <a:endParaRPr lang="en-US" altLang="zh-CN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57CD5C-C20E-424D-82FF-F25581402C8E}"/>
              </a:ext>
            </a:extLst>
          </p:cNvPr>
          <p:cNvSpPr/>
          <p:nvPr/>
        </p:nvSpPr>
        <p:spPr>
          <a:xfrm>
            <a:off x="3334892" y="2200193"/>
            <a:ext cx="86393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941F23"/>
                </a:solidFill>
              </a:rPr>
              <a:t>low Gain–bandwidth product </a:t>
            </a:r>
            <a:endParaRPr lang="en-US" altLang="zh-CN" sz="2800" dirty="0">
              <a:solidFill>
                <a:srgbClr val="941F23"/>
              </a:solidFill>
            </a:endParaRPr>
          </a:p>
          <a:p>
            <a:r>
              <a:rPr lang="en-US" altLang="zh-CN" sz="2800" dirty="0">
                <a:solidFill>
                  <a:srgbClr val="941F23"/>
                </a:solidFill>
              </a:rPr>
              <a:t>P</a:t>
            </a:r>
            <a:r>
              <a:rPr lang="zh-CN" altLang="en-US" sz="2800" dirty="0">
                <a:solidFill>
                  <a:srgbClr val="941F23"/>
                </a:solidFill>
              </a:rPr>
              <a:t>roduce more noise than Si</a:t>
            </a:r>
            <a:endParaRPr lang="en-US" altLang="zh-CN" sz="2800" dirty="0">
              <a:solidFill>
                <a:srgbClr val="941F23"/>
              </a:solidFill>
            </a:endParaRPr>
          </a:p>
          <a:p>
            <a:r>
              <a:rPr lang="en-US" altLang="zh-CN" sz="2800" dirty="0">
                <a:solidFill>
                  <a:srgbClr val="941F23"/>
                </a:solidFill>
              </a:rPr>
              <a:t>C</a:t>
            </a:r>
            <a:r>
              <a:rPr lang="zh-CN" altLang="en-US" sz="2800" dirty="0">
                <a:solidFill>
                  <a:srgbClr val="941F23"/>
                </a:solidFill>
              </a:rPr>
              <a:t>annot be integrated with the silicon based CMOS process</a:t>
            </a:r>
            <a:endParaRPr lang="en-US" altLang="zh-CN" sz="2800" dirty="0">
              <a:solidFill>
                <a:srgbClr val="941F23"/>
              </a:solidFill>
            </a:endParaRPr>
          </a:p>
          <a:p>
            <a:r>
              <a:rPr lang="en-US" altLang="zh-CN" sz="2800" dirty="0">
                <a:solidFill>
                  <a:srgbClr val="941F23"/>
                </a:solidFill>
              </a:rPr>
              <a:t>E</a:t>
            </a:r>
            <a:r>
              <a:rPr lang="zh-CN" altLang="en-US" sz="2800" dirty="0">
                <a:solidFill>
                  <a:srgbClr val="941F23"/>
                </a:solidFill>
              </a:rPr>
              <a:t>xpensive</a:t>
            </a:r>
            <a:endParaRPr lang="en-US" altLang="zh-CN" sz="2800" dirty="0">
              <a:solidFill>
                <a:srgbClr val="941F23"/>
              </a:solidFill>
            </a:endParaRPr>
          </a:p>
          <a:p>
            <a:r>
              <a:rPr lang="en-US" altLang="zh-CN" sz="2800" dirty="0">
                <a:solidFill>
                  <a:srgbClr val="941F23"/>
                </a:solidFill>
              </a:rPr>
              <a:t>P</a:t>
            </a:r>
            <a:r>
              <a:rPr lang="zh-CN" altLang="en-US" sz="2800" dirty="0">
                <a:solidFill>
                  <a:srgbClr val="941F23"/>
                </a:solidFill>
              </a:rPr>
              <a:t>oor crystal quality</a:t>
            </a:r>
            <a:endParaRPr lang="en-US" altLang="zh-CN" sz="2800" dirty="0">
              <a:solidFill>
                <a:srgbClr val="941F23"/>
              </a:solidFill>
            </a:endParaRPr>
          </a:p>
          <a:p>
            <a:r>
              <a:rPr lang="en-US" altLang="zh-CN" sz="2800" dirty="0">
                <a:solidFill>
                  <a:srgbClr val="941F23"/>
                </a:solidFill>
              </a:rPr>
              <a:t>C</a:t>
            </a:r>
            <a:r>
              <a:rPr lang="zh-CN" altLang="en-US" sz="2800" dirty="0">
                <a:solidFill>
                  <a:srgbClr val="941F23"/>
                </a:solidFill>
              </a:rPr>
              <a:t>omplex manufacturing process</a:t>
            </a:r>
          </a:p>
        </p:txBody>
      </p:sp>
    </p:spTree>
    <p:extLst>
      <p:ext uri="{BB962C8B-B14F-4D97-AF65-F5344CB8AC3E}">
        <p14:creationId xmlns:p14="http://schemas.microsoft.com/office/powerpoint/2010/main" val="20469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9" grpId="0" animBg="1"/>
      <p:bldP spid="21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1166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Ge/Si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97507" y="547249"/>
            <a:ext cx="7623605" cy="2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F28A7933-7EE9-40AD-BCD6-0367257A9EF6}"/>
              </a:ext>
            </a:extLst>
          </p:cNvPr>
          <p:cNvSpPr/>
          <p:nvPr/>
        </p:nvSpPr>
        <p:spPr>
          <a:xfrm>
            <a:off x="4636443" y="2683149"/>
            <a:ext cx="206954" cy="1565660"/>
          </a:xfrm>
          <a:prstGeom prst="leftBrace">
            <a:avLst>
              <a:gd name="adj1" fmla="val 172533"/>
              <a:gd name="adj2" fmla="val 1249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45F60F-359F-4FE5-A3A8-3935D9BD4967}"/>
              </a:ext>
            </a:extLst>
          </p:cNvPr>
          <p:cNvSpPr/>
          <p:nvPr/>
        </p:nvSpPr>
        <p:spPr>
          <a:xfrm>
            <a:off x="4948610" y="2673500"/>
            <a:ext cx="620028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Wavelength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941F23"/>
                </a:solidFill>
              </a:rPr>
              <a:t>is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941F23"/>
                </a:solidFill>
              </a:rPr>
              <a:t>calculated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941F23"/>
                </a:solidFill>
              </a:rPr>
              <a:t>to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941F23"/>
                </a:solidFill>
              </a:rPr>
              <a:t>be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941F23"/>
                </a:solidFill>
              </a:rPr>
              <a:t>1.1</a:t>
            </a:r>
            <a:r>
              <a:rPr lang="en-US" altLang="zh-CN" sz="2400" dirty="0"/>
              <a:t> </a:t>
            </a:r>
            <a:r>
              <a:rPr lang="en-US" altLang="zh-CN" sz="2400" dirty="0" err="1">
                <a:solidFill>
                  <a:srgbClr val="941F23"/>
                </a:solidFill>
              </a:rPr>
              <a:t>μm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9E57EA-9685-4AB6-A259-740A3B3E61CA}"/>
              </a:ext>
            </a:extLst>
          </p:cNvPr>
          <p:cNvSpPr txBox="1"/>
          <p:nvPr/>
        </p:nvSpPr>
        <p:spPr>
          <a:xfrm>
            <a:off x="3661249" y="2673501"/>
            <a:ext cx="95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dirty="0"/>
              <a:t>Si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4CA284-2AE2-466D-8CAD-7CAF6987FC73}"/>
              </a:ext>
            </a:extLst>
          </p:cNvPr>
          <p:cNvSpPr/>
          <p:nvPr/>
        </p:nvSpPr>
        <p:spPr>
          <a:xfrm>
            <a:off x="4948610" y="3817677"/>
            <a:ext cx="229954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Lattice mismatch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804081-C400-44A0-8E04-317F9FAE4914}"/>
              </a:ext>
            </a:extLst>
          </p:cNvPr>
          <p:cNvSpPr/>
          <p:nvPr/>
        </p:nvSpPr>
        <p:spPr>
          <a:xfrm>
            <a:off x="4948610" y="3245589"/>
            <a:ext cx="6993553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Low absorption efficiency near the cutoff wavelength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A4F520-E55E-4748-9234-BE5EA8E90911}"/>
              </a:ext>
            </a:extLst>
          </p:cNvPr>
          <p:cNvSpPr txBox="1"/>
          <p:nvPr/>
        </p:nvSpPr>
        <p:spPr>
          <a:xfrm>
            <a:off x="3798915" y="2000936"/>
            <a:ext cx="678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dirty="0"/>
              <a:t>Ge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B260A7-4B95-46D3-BDE7-49BDFF49CDED}"/>
              </a:ext>
            </a:extLst>
          </p:cNvPr>
          <p:cNvSpPr txBox="1"/>
          <p:nvPr/>
        </p:nvSpPr>
        <p:spPr>
          <a:xfrm>
            <a:off x="1121260" y="2001400"/>
            <a:ext cx="265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dirty="0"/>
              <a:t>Absorption region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BFED0D-6287-48F4-AD6F-CEC4F1BF6F21}"/>
              </a:ext>
            </a:extLst>
          </p:cNvPr>
          <p:cNvSpPr txBox="1"/>
          <p:nvPr/>
        </p:nvSpPr>
        <p:spPr>
          <a:xfrm>
            <a:off x="968539" y="2683149"/>
            <a:ext cx="296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dirty="0"/>
              <a:t>Multiplication region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E1DC0D-69B6-4A4F-ADA4-7DCA674A97E4}"/>
              </a:ext>
            </a:extLst>
          </p:cNvPr>
          <p:cNvSpPr/>
          <p:nvPr/>
        </p:nvSpPr>
        <p:spPr>
          <a:xfrm>
            <a:off x="3798916" y="6018363"/>
            <a:ext cx="830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41F23"/>
                </a:solidFill>
              </a:rPr>
              <a:t>[5] Shah V A, et al. Effect of layer thickness on structural quality of Ge epilayers grown directly on Si(001)[J]. Thin Solid Films, 2011, 519(22): 7911-7917.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F8D63AA-8687-4DD4-8C40-F05C25820A84}"/>
              </a:ext>
            </a:extLst>
          </p:cNvPr>
          <p:cNvCxnSpPr>
            <a:cxnSpLocks/>
          </p:cNvCxnSpPr>
          <p:nvPr/>
        </p:nvCxnSpPr>
        <p:spPr>
          <a:xfrm>
            <a:off x="3261880" y="5927526"/>
            <a:ext cx="8680283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3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9" grpId="0" animBg="1"/>
      <p:bldP spid="20" grpId="0"/>
      <p:bldP spid="21" grpId="0"/>
      <p:bldP spid="23" grpId="0"/>
      <p:bldP spid="24" grpId="0"/>
      <p:bldP spid="14" grpId="0"/>
      <p:bldP spid="15" grpId="0"/>
      <p:bldP spid="28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314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Lattice Mismatch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75314" y="547249"/>
            <a:ext cx="5645798" cy="2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84CA284-2AE2-466D-8CAD-7CAF6987FC73}"/>
              </a:ext>
            </a:extLst>
          </p:cNvPr>
          <p:cNvSpPr/>
          <p:nvPr/>
        </p:nvSpPr>
        <p:spPr>
          <a:xfrm>
            <a:off x="2835057" y="1746362"/>
            <a:ext cx="229954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Lattice mismatch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42DCD1F3-D3C7-48FD-96F1-087D812CC2D4}"/>
              </a:ext>
            </a:extLst>
          </p:cNvPr>
          <p:cNvSpPr/>
          <p:nvPr/>
        </p:nvSpPr>
        <p:spPr>
          <a:xfrm>
            <a:off x="5244338" y="1683994"/>
            <a:ext cx="206954" cy="2439633"/>
          </a:xfrm>
          <a:prstGeom prst="leftBrace">
            <a:avLst>
              <a:gd name="adj1" fmla="val 172533"/>
              <a:gd name="adj2" fmla="val 11694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EDC37A-4CBB-4280-AEB9-AAD3B671EF6F}"/>
              </a:ext>
            </a:extLst>
          </p:cNvPr>
          <p:cNvSpPr/>
          <p:nvPr/>
        </p:nvSpPr>
        <p:spPr>
          <a:xfrm>
            <a:off x="5626325" y="1683994"/>
            <a:ext cx="269548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Rough surface of Ge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8694AE5-F23B-4820-973E-AAF02EFDFF85}"/>
              </a:ext>
            </a:extLst>
          </p:cNvPr>
          <p:cNvSpPr/>
          <p:nvPr/>
        </p:nvSpPr>
        <p:spPr>
          <a:xfrm>
            <a:off x="5626325" y="2177497"/>
            <a:ext cx="459988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High density of dislocation defects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8A7AC9-7CE8-412D-A771-35495D2226A2}"/>
              </a:ext>
            </a:extLst>
          </p:cNvPr>
          <p:cNvSpPr/>
          <p:nvPr/>
        </p:nvSpPr>
        <p:spPr>
          <a:xfrm>
            <a:off x="5626325" y="2671000"/>
            <a:ext cx="1755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Dark current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68E1E1-0860-4288-9CE9-32721B00406A}"/>
              </a:ext>
            </a:extLst>
          </p:cNvPr>
          <p:cNvSpPr/>
          <p:nvPr/>
        </p:nvSpPr>
        <p:spPr>
          <a:xfrm>
            <a:off x="5626325" y="3658008"/>
            <a:ext cx="889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Noise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372A39-A16B-4C35-943C-4CB6BCE2D159}"/>
              </a:ext>
            </a:extLst>
          </p:cNvPr>
          <p:cNvSpPr/>
          <p:nvPr/>
        </p:nvSpPr>
        <p:spPr>
          <a:xfrm>
            <a:off x="5626325" y="3164503"/>
            <a:ext cx="269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Power consumption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EF8F3D-8E95-4AC7-9F06-04EFE90FBBA8}"/>
              </a:ext>
            </a:extLst>
          </p:cNvPr>
          <p:cNvSpPr/>
          <p:nvPr/>
        </p:nvSpPr>
        <p:spPr>
          <a:xfrm>
            <a:off x="3462613" y="5672248"/>
            <a:ext cx="8927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41F23"/>
                </a:solidFill>
              </a:rPr>
              <a:t>[6] </a:t>
            </a:r>
            <a:r>
              <a:rPr lang="en-US" altLang="zh-CN" sz="1600" dirty="0" err="1">
                <a:solidFill>
                  <a:srgbClr val="941F23"/>
                </a:solidFill>
              </a:rPr>
              <a:t>Masini</a:t>
            </a:r>
            <a:r>
              <a:rPr lang="en-US" altLang="zh-CN" sz="1600" dirty="0">
                <a:solidFill>
                  <a:srgbClr val="941F23"/>
                </a:solidFill>
              </a:rPr>
              <a:t> G, et al. High </a:t>
            </a:r>
            <a:r>
              <a:rPr lang="en-US" altLang="zh-CN" sz="1600" dirty="0" err="1">
                <a:solidFill>
                  <a:srgbClr val="941F23"/>
                </a:solidFill>
              </a:rPr>
              <a:t>responsitivity</a:t>
            </a:r>
            <a:r>
              <a:rPr lang="en-US" altLang="zh-CN" sz="1600" dirty="0">
                <a:solidFill>
                  <a:srgbClr val="941F23"/>
                </a:solidFill>
              </a:rPr>
              <a:t> near infrared Ge photodetectors integrated on Si[J]. Electronics Letters, 1999, 35(17): 1467-1468. </a:t>
            </a:r>
          </a:p>
          <a:p>
            <a:r>
              <a:rPr lang="en-US" altLang="zh-CN" sz="1600" dirty="0">
                <a:solidFill>
                  <a:srgbClr val="941F23"/>
                </a:solidFill>
              </a:rPr>
              <a:t>[7] Wei Y, et al. Analysis of dark current dependent upon threading dislocations in Ge/Si heterojunction photodetectors[J]. Microelectronics International, 2012, 29(3): 136-140.</a:t>
            </a:r>
            <a:endParaRPr lang="zh-CN" altLang="en-US" sz="1600" dirty="0">
              <a:solidFill>
                <a:srgbClr val="941F23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53FA98D-1540-4D04-A7A2-8560B57CE1EA}"/>
              </a:ext>
            </a:extLst>
          </p:cNvPr>
          <p:cNvCxnSpPr>
            <a:cxnSpLocks/>
          </p:cNvCxnSpPr>
          <p:nvPr/>
        </p:nvCxnSpPr>
        <p:spPr>
          <a:xfrm>
            <a:off x="3254531" y="5672248"/>
            <a:ext cx="8680283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99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23" grpId="0"/>
      <p:bldP spid="17" grpId="0" animBg="1"/>
      <p:bldP spid="18" grpId="0"/>
      <p:bldP spid="25" grpId="0"/>
      <p:bldP spid="8" grpId="0"/>
      <p:bldP spid="10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155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Content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82711" y="547249"/>
            <a:ext cx="7238401" cy="1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07E45EF-DC34-439C-BED2-B8F0799E8DCE}"/>
              </a:ext>
            </a:extLst>
          </p:cNvPr>
          <p:cNvSpPr/>
          <p:nvPr/>
        </p:nvSpPr>
        <p:spPr>
          <a:xfrm>
            <a:off x="1507077" y="1690062"/>
            <a:ext cx="731958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400" dirty="0">
                <a:solidFill>
                  <a:srgbClr val="941F23"/>
                </a:solidFill>
                <a:cs typeface="Times New Roman" panose="02020603050405020304" pitchFamily="18" charset="0"/>
              </a:rPr>
              <a:t>Fiber Optic Communication</a:t>
            </a:r>
          </a:p>
          <a:p>
            <a:pPr lvl="0"/>
            <a:endParaRPr lang="en-US" altLang="zh-CN" sz="4400" dirty="0">
              <a:solidFill>
                <a:srgbClr val="941F23"/>
              </a:solidFill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  <a:tab pos="5272088" algn="r"/>
              </a:tabLst>
            </a:pPr>
            <a:r>
              <a:rPr lang="en-US" altLang="zh-CN" sz="4400" dirty="0">
                <a:solidFill>
                  <a:srgbClr val="941F23"/>
                </a:solidFill>
                <a:cs typeface="Times New Roman" panose="02020603050405020304" pitchFamily="18" charset="0"/>
              </a:rPr>
              <a:t>APD Area Review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  <a:tab pos="5272088" algn="r"/>
              </a:tabLst>
            </a:pPr>
            <a:endParaRPr lang="en-US" altLang="zh-CN" sz="4400" dirty="0">
              <a:solidFill>
                <a:srgbClr val="941F23"/>
              </a:solidFill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  <a:tab pos="5272088" algn="r"/>
              </a:tabLst>
            </a:pPr>
            <a:r>
              <a:rPr lang="en-US" altLang="zh-CN" sz="4400" dirty="0">
                <a:solidFill>
                  <a:srgbClr val="941F23"/>
                </a:solidFill>
              </a:rPr>
              <a:t>Paper Reproduction</a:t>
            </a:r>
          </a:p>
        </p:txBody>
      </p:sp>
    </p:spTree>
    <p:extLst>
      <p:ext uri="{BB962C8B-B14F-4D97-AF65-F5344CB8AC3E}">
        <p14:creationId xmlns:p14="http://schemas.microsoft.com/office/powerpoint/2010/main" val="31522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5" y="254861"/>
            <a:ext cx="5199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Multiplication layer thickness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930901" y="547249"/>
            <a:ext cx="3590211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E1187B1E-0823-46A9-A614-76E8F5FC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23" y="1905494"/>
            <a:ext cx="3925270" cy="30470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1095A4-AA55-4105-BF11-52DA7FC48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216" y="3028894"/>
            <a:ext cx="3515216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2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In</a:t>
            </a:r>
            <a:r>
              <a:rPr lang="en-US" altLang="zh-CN" sz="2000" b="1" dirty="0">
                <a:solidFill>
                  <a:srgbClr val="941F23"/>
                </a:solidFill>
              </a:rPr>
              <a:t>0.52</a:t>
            </a:r>
            <a:r>
              <a:rPr lang="en-US" altLang="zh-CN" sz="3200" b="1" dirty="0">
                <a:solidFill>
                  <a:srgbClr val="941F23"/>
                </a:solidFill>
              </a:rPr>
              <a:t>Al</a:t>
            </a:r>
            <a:r>
              <a:rPr lang="en-US" altLang="zh-CN" sz="2000" b="1" dirty="0">
                <a:solidFill>
                  <a:srgbClr val="941F23"/>
                </a:solidFill>
              </a:rPr>
              <a:t>0.48</a:t>
            </a:r>
            <a:r>
              <a:rPr lang="en-US" altLang="zh-CN" sz="3200" b="1" dirty="0">
                <a:solidFill>
                  <a:srgbClr val="941F23"/>
                </a:solidFill>
              </a:rPr>
              <a:t>As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10678" y="547249"/>
            <a:ext cx="6510434" cy="3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845F60F-359F-4FE5-A3A8-3935D9BD4967}"/>
              </a:ext>
            </a:extLst>
          </p:cNvPr>
          <p:cNvSpPr/>
          <p:nvPr/>
        </p:nvSpPr>
        <p:spPr>
          <a:xfrm>
            <a:off x="1061928" y="2682820"/>
            <a:ext cx="328365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bandgap  1.437 eV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804081-C400-44A0-8E04-317F9FAE4914}"/>
              </a:ext>
            </a:extLst>
          </p:cNvPr>
          <p:cNvSpPr/>
          <p:nvPr/>
        </p:nvSpPr>
        <p:spPr>
          <a:xfrm>
            <a:off x="635833" y="3436869"/>
            <a:ext cx="44807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200" dirty="0">
                <a:solidFill>
                  <a:srgbClr val="941F23"/>
                </a:solidFill>
              </a:rPr>
              <a:t>matching lattice constant 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DE54036-CB0F-40BA-A458-1FC263085791}"/>
              </a:ext>
            </a:extLst>
          </p:cNvPr>
          <p:cNvSpPr/>
          <p:nvPr/>
        </p:nvSpPr>
        <p:spPr>
          <a:xfrm>
            <a:off x="5678659" y="3192326"/>
            <a:ext cx="2167759" cy="244543"/>
          </a:xfrm>
          <a:prstGeom prst="rightArrow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D0E86F-06EE-433C-AB17-686AF657BE64}"/>
              </a:ext>
            </a:extLst>
          </p:cNvPr>
          <p:cNvSpPr/>
          <p:nvPr/>
        </p:nvSpPr>
        <p:spPr>
          <a:xfrm>
            <a:off x="5796453" y="2776828"/>
            <a:ext cx="162999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2400" dirty="0">
                <a:solidFill>
                  <a:srgbClr val="941F23"/>
                </a:solidFill>
              </a:rPr>
              <a:t>Replace </a:t>
            </a:r>
            <a:r>
              <a:rPr lang="en-US" altLang="zh-CN" sz="2400" dirty="0" err="1">
                <a:solidFill>
                  <a:srgbClr val="941F23"/>
                </a:solidFill>
              </a:rPr>
              <a:t>InP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80C3A9-9868-467D-93FA-4A4F9BA5BF6E}"/>
              </a:ext>
            </a:extLst>
          </p:cNvPr>
          <p:cNvSpPr/>
          <p:nvPr/>
        </p:nvSpPr>
        <p:spPr>
          <a:xfrm>
            <a:off x="5286271" y="3341897"/>
            <a:ext cx="295254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2400" dirty="0">
                <a:solidFill>
                  <a:srgbClr val="941F23"/>
                </a:solidFill>
              </a:rPr>
              <a:t>As multiplication layer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1545D3-D386-43A8-976A-C4A0C599846D}"/>
              </a:ext>
            </a:extLst>
          </p:cNvPr>
          <p:cNvSpPr/>
          <p:nvPr/>
        </p:nvSpPr>
        <p:spPr>
          <a:xfrm>
            <a:off x="8100846" y="3021370"/>
            <a:ext cx="30292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3200" dirty="0">
                <a:solidFill>
                  <a:srgbClr val="941F23"/>
                </a:solidFill>
              </a:rPr>
              <a:t>Reduce noise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4B46A3-5DFA-4320-8577-25C8EB854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44" y="1912509"/>
            <a:ext cx="4411023" cy="7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20" grpId="0"/>
      <p:bldP spid="24" grpId="0"/>
      <p:bldP spid="3" grpId="0" animBg="1"/>
      <p:bldP spid="15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18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Three mesa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916621" y="547249"/>
            <a:ext cx="6604491" cy="2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845F60F-359F-4FE5-A3A8-3935D9BD4967}"/>
              </a:ext>
            </a:extLst>
          </p:cNvPr>
          <p:cNvSpPr/>
          <p:nvPr/>
        </p:nvSpPr>
        <p:spPr>
          <a:xfrm>
            <a:off x="1186773" y="2128682"/>
            <a:ext cx="637896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2400" dirty="0"/>
              <a:t> </a:t>
            </a:r>
            <a:r>
              <a:rPr lang="en-US" altLang="zh-CN" sz="2800" dirty="0">
                <a:solidFill>
                  <a:srgbClr val="941F23"/>
                </a:solidFill>
              </a:rPr>
              <a:t>avoiding the need for a guard ring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804081-C400-44A0-8E04-317F9FAE4914}"/>
              </a:ext>
            </a:extLst>
          </p:cNvPr>
          <p:cNvSpPr/>
          <p:nvPr/>
        </p:nvSpPr>
        <p:spPr>
          <a:xfrm>
            <a:off x="1186773" y="2601783"/>
            <a:ext cx="685621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solidFill>
                  <a:srgbClr val="941F23"/>
                </a:solidFill>
              </a:rPr>
              <a:t>reduces the electric field at the edges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ABA6C1-B1AA-4B39-B609-C3053DDD2AE9}"/>
              </a:ext>
            </a:extLst>
          </p:cNvPr>
          <p:cNvSpPr/>
          <p:nvPr/>
        </p:nvSpPr>
        <p:spPr>
          <a:xfrm>
            <a:off x="1186773" y="3074885"/>
            <a:ext cx="7229452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solidFill>
                  <a:srgbClr val="941F23"/>
                </a:solidFill>
              </a:rPr>
              <a:t>preventing edge breakdown and surface current 	leakage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F22DFB-AA62-479A-8A81-48DCA059AB1F}"/>
              </a:ext>
            </a:extLst>
          </p:cNvPr>
          <p:cNvSpPr/>
          <p:nvPr/>
        </p:nvSpPr>
        <p:spPr>
          <a:xfrm>
            <a:off x="1186773" y="1224694"/>
            <a:ext cx="754046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solidFill>
                  <a:srgbClr val="941F23"/>
                </a:solidFill>
              </a:rPr>
              <a:t>high electric field region is limited to the space 	directly below the top surface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8D9F35-C36F-4761-9460-F4B5B2B7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062" y="3285245"/>
            <a:ext cx="3528721" cy="2787909"/>
          </a:xfrm>
          <a:prstGeom prst="rect">
            <a:avLst/>
          </a:prstGeom>
        </p:spPr>
      </p:pic>
      <p:sp>
        <p:nvSpPr>
          <p:cNvPr id="23" name="左大括号 22">
            <a:extLst>
              <a:ext uri="{FF2B5EF4-FFF2-40B4-BE49-F238E27FC236}">
                <a16:creationId xmlns:a16="http://schemas.microsoft.com/office/drawing/2014/main" id="{16D7F735-AF04-4A13-9D03-40080AE9017A}"/>
              </a:ext>
            </a:extLst>
          </p:cNvPr>
          <p:cNvSpPr/>
          <p:nvPr/>
        </p:nvSpPr>
        <p:spPr>
          <a:xfrm>
            <a:off x="943699" y="1352709"/>
            <a:ext cx="153455" cy="2676283"/>
          </a:xfrm>
          <a:prstGeom prst="leftBrace">
            <a:avLst>
              <a:gd name="adj1" fmla="val 172533"/>
              <a:gd name="adj2" fmla="val 16839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9769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20" grpId="0"/>
      <p:bldP spid="24" grpId="0"/>
      <p:bldP spid="13" grpId="0"/>
      <p:bldP spid="15" grpId="0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5" y="254861"/>
            <a:ext cx="409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Two absorption region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24249" y="547249"/>
            <a:ext cx="4696863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6DCDABB-8CE0-4E96-A183-7BF99C28EF86}"/>
              </a:ext>
            </a:extLst>
          </p:cNvPr>
          <p:cNvSpPr/>
          <p:nvPr/>
        </p:nvSpPr>
        <p:spPr>
          <a:xfrm>
            <a:off x="1908427" y="2200755"/>
            <a:ext cx="3413370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000" dirty="0">
                <a:solidFill>
                  <a:srgbClr val="941F23"/>
                </a:solidFill>
              </a:rPr>
              <a:t>partially depleted p+</a:t>
            </a:r>
            <a:endParaRPr lang="zh-CN" altLang="en-US" sz="3000" dirty="0">
              <a:solidFill>
                <a:srgbClr val="941F23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DEAC52-E836-4E0C-9877-4FD31327B9C1}"/>
              </a:ext>
            </a:extLst>
          </p:cNvPr>
          <p:cNvSpPr/>
          <p:nvPr/>
        </p:nvSpPr>
        <p:spPr>
          <a:xfrm>
            <a:off x="2125394" y="3369477"/>
            <a:ext cx="2647135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000" dirty="0"/>
              <a:t> </a:t>
            </a:r>
            <a:r>
              <a:rPr lang="en-US" altLang="zh-CN" sz="3000" dirty="0" err="1">
                <a:solidFill>
                  <a:srgbClr val="941F23"/>
                </a:solidFill>
              </a:rPr>
              <a:t>i</a:t>
            </a:r>
            <a:r>
              <a:rPr lang="en-US" altLang="zh-CN" sz="3000" dirty="0">
                <a:solidFill>
                  <a:srgbClr val="941F23"/>
                </a:solidFill>
              </a:rPr>
              <a:t>-type depleted</a:t>
            </a:r>
            <a:endParaRPr lang="zh-CN" altLang="en-US" sz="3000" dirty="0">
              <a:solidFill>
                <a:srgbClr val="941F23"/>
              </a:solidFill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CF9D1EED-51E3-405A-AF06-832E19170F72}"/>
              </a:ext>
            </a:extLst>
          </p:cNvPr>
          <p:cNvSpPr/>
          <p:nvPr/>
        </p:nvSpPr>
        <p:spPr>
          <a:xfrm>
            <a:off x="5598645" y="1550717"/>
            <a:ext cx="199210" cy="3059355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6" name="加号 15">
            <a:extLst>
              <a:ext uri="{FF2B5EF4-FFF2-40B4-BE49-F238E27FC236}">
                <a16:creationId xmlns:a16="http://schemas.microsoft.com/office/drawing/2014/main" id="{DBD1C149-17CA-444A-A83A-643302572141}"/>
              </a:ext>
            </a:extLst>
          </p:cNvPr>
          <p:cNvSpPr/>
          <p:nvPr/>
        </p:nvSpPr>
        <p:spPr>
          <a:xfrm>
            <a:off x="3112950" y="2764343"/>
            <a:ext cx="638503" cy="591182"/>
          </a:xfrm>
          <a:prstGeom prst="mathPlus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CDE319-324F-418C-96BF-2C547995FB03}"/>
              </a:ext>
            </a:extLst>
          </p:cNvPr>
          <p:cNvSpPr/>
          <p:nvPr/>
        </p:nvSpPr>
        <p:spPr>
          <a:xfrm>
            <a:off x="6022710" y="1521767"/>
            <a:ext cx="3775136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000" dirty="0">
                <a:solidFill>
                  <a:srgbClr val="941F23"/>
                </a:solidFill>
              </a:rPr>
              <a:t>Increasing electric field</a:t>
            </a:r>
            <a:endParaRPr lang="zh-CN" altLang="en-US" sz="3000" dirty="0">
              <a:solidFill>
                <a:srgbClr val="941F2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D03DF7-EA57-4F8B-9E6C-1D46C8C04E1E}"/>
              </a:ext>
            </a:extLst>
          </p:cNvPr>
          <p:cNvSpPr/>
          <p:nvPr/>
        </p:nvSpPr>
        <p:spPr>
          <a:xfrm>
            <a:off x="6022710" y="2788921"/>
            <a:ext cx="2363596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000" dirty="0">
                <a:solidFill>
                  <a:srgbClr val="941F23"/>
                </a:solidFill>
              </a:rPr>
              <a:t>Enlarging gain</a:t>
            </a:r>
            <a:endParaRPr lang="zh-CN" altLang="en-US" sz="3000" dirty="0">
              <a:solidFill>
                <a:srgbClr val="941F23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98819FC-4055-4436-856F-0B635735C1B0}"/>
              </a:ext>
            </a:extLst>
          </p:cNvPr>
          <p:cNvSpPr/>
          <p:nvPr/>
        </p:nvSpPr>
        <p:spPr>
          <a:xfrm>
            <a:off x="6022710" y="4056074"/>
            <a:ext cx="5493834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3000" dirty="0">
                <a:solidFill>
                  <a:srgbClr val="941F23"/>
                </a:solidFill>
              </a:rPr>
              <a:t>Increasing absorption efficiency</a:t>
            </a:r>
            <a:endParaRPr lang="zh-CN" altLang="en-US" sz="3000" dirty="0">
              <a:solidFill>
                <a:srgbClr val="941F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2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1" grpId="0"/>
      <p:bldP spid="12" grpId="0"/>
      <p:bldP spid="13" grpId="0" animBg="1"/>
      <p:bldP spid="16" grpId="0" animBg="1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4077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Two absorption region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08483" y="547249"/>
            <a:ext cx="4712629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E:\downloads\WeChat Files\wxid_533qc2ctk5gq22\FileStorage\Temp\1683983129075.png">
            <a:extLst>
              <a:ext uri="{FF2B5EF4-FFF2-40B4-BE49-F238E27FC236}">
                <a16:creationId xmlns:a16="http://schemas.microsoft.com/office/drawing/2014/main" id="{C30C4E2D-0E61-45C1-A176-16E5699AEE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58" y="1634769"/>
            <a:ext cx="3715078" cy="294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https://www.scirp.org/html/2-1190112/fed0de2f-8479-45ec-acb8-002c82db1d2a.jpg">
            <a:extLst>
              <a:ext uri="{FF2B5EF4-FFF2-40B4-BE49-F238E27FC236}">
                <a16:creationId xmlns:a16="http://schemas.microsoft.com/office/drawing/2014/main" id="{AB86625F-53F6-4ED4-A41A-FAA6A4557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19" y="1689948"/>
            <a:ext cx="4141438" cy="296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238660A-353D-4085-8593-ABA8684035EA}"/>
              </a:ext>
            </a:extLst>
          </p:cNvPr>
          <p:cNvCxnSpPr>
            <a:cxnSpLocks/>
          </p:cNvCxnSpPr>
          <p:nvPr/>
        </p:nvCxnSpPr>
        <p:spPr>
          <a:xfrm>
            <a:off x="3187697" y="5454257"/>
            <a:ext cx="8680283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61F07-880E-462C-A23D-045432318EA5}"/>
              </a:ext>
            </a:extLst>
          </p:cNvPr>
          <p:cNvSpPr txBox="1"/>
          <p:nvPr/>
        </p:nvSpPr>
        <p:spPr>
          <a:xfrm>
            <a:off x="3547241" y="5506951"/>
            <a:ext cx="85685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941F23"/>
                </a:solidFill>
              </a:defRPr>
            </a:lvl1pPr>
          </a:lstStyle>
          <a:p>
            <a:r>
              <a:rPr lang="en-US" altLang="zh-CN" dirty="0"/>
              <a:t>[8] Alpha, M. &amp; Daniel, Thomas. (2015). Effect of Doping Concentration on the Electrical and Optical Properties of Zn: </a:t>
            </a:r>
            <a:r>
              <a:rPr lang="en-US" altLang="zh-CN" dirty="0" err="1"/>
              <a:t>SnO</a:t>
            </a:r>
            <a:r>
              <a:rPr lang="en-US" altLang="zh-CN" dirty="0"/>
              <a:t> 2. IOSR Journal of Applied Physics. 7. 38-44. 10.9790/4861-07323844..</a:t>
            </a:r>
          </a:p>
          <a:p>
            <a:r>
              <a:rPr lang="en-US" altLang="zh-CN" dirty="0"/>
              <a:t>[9] </a:t>
            </a:r>
            <a:r>
              <a:rPr lang="en-US" altLang="zh-CN" dirty="0" err="1"/>
              <a:t>Dakhlaoui</a:t>
            </a:r>
            <a:r>
              <a:rPr lang="en-US" altLang="zh-CN" dirty="0"/>
              <a:t>, H. (2012) Effect of the Doping Layer Concentration on Optical Absorption in Si δ-Doped GaAs Layer. Optics and Photonics Journal, 2, 140-144. </a:t>
            </a:r>
            <a:r>
              <a:rPr lang="en-US" altLang="zh-CN" dirty="0" err="1"/>
              <a:t>doi</a:t>
            </a:r>
            <a:r>
              <a:rPr lang="en-US" altLang="zh-CN" dirty="0"/>
              <a:t>: 10.4236/opj.2012.23020.</a:t>
            </a:r>
            <a:endParaRPr lang="zh-CN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776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539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Impact Ionization Engineering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122666" y="547249"/>
            <a:ext cx="3398446" cy="4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845F60F-359F-4FE5-A3A8-3935D9BD4967}"/>
              </a:ext>
            </a:extLst>
          </p:cNvPr>
          <p:cNvSpPr/>
          <p:nvPr/>
        </p:nvSpPr>
        <p:spPr>
          <a:xfrm>
            <a:off x="7544544" y="2998733"/>
            <a:ext cx="3592345" cy="13849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941F23"/>
                </a:solidFill>
              </a:rPr>
              <a:t>Enhance higher-ionization-rate carrier collision ionization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1E4FCA9E-7DB9-48A0-B23E-B37737F2893C}"/>
              </a:ext>
            </a:extLst>
          </p:cNvPr>
          <p:cNvSpPr/>
          <p:nvPr/>
        </p:nvSpPr>
        <p:spPr>
          <a:xfrm>
            <a:off x="1854039" y="1979958"/>
            <a:ext cx="275410" cy="3298673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866534-B6F9-46FE-8929-FFB229E17087}"/>
              </a:ext>
            </a:extLst>
          </p:cNvPr>
          <p:cNvSpPr/>
          <p:nvPr/>
        </p:nvSpPr>
        <p:spPr>
          <a:xfrm>
            <a:off x="2507387" y="4173916"/>
            <a:ext cx="3091986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941F23"/>
                </a:solidFill>
              </a:rPr>
              <a:t>Cascade low-noise gain regions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A3F442-FD2A-4AC3-9B4F-DB7C27730073}"/>
              </a:ext>
            </a:extLst>
          </p:cNvPr>
          <p:cNvSpPr/>
          <p:nvPr/>
        </p:nvSpPr>
        <p:spPr>
          <a:xfrm>
            <a:off x="998499" y="3367685"/>
            <a:ext cx="631904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2800" dirty="0">
                <a:solidFill>
                  <a:srgbClr val="941F23"/>
                </a:solidFill>
              </a:rPr>
              <a:t>I2E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FC203E8-6BC8-428C-83F6-8AEC39C4139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22666" y="2457012"/>
            <a:ext cx="1162703" cy="1083442"/>
          </a:xfrm>
          <a:prstGeom prst="straightConnector1">
            <a:avLst/>
          </a:prstGeom>
          <a:ln w="2222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A9C6D9E-B3A1-4201-8521-62864E32CBA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599373" y="3949397"/>
            <a:ext cx="1685996" cy="701573"/>
          </a:xfrm>
          <a:prstGeom prst="straightConnector1">
            <a:avLst/>
          </a:prstGeom>
          <a:ln w="2222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16BDAFB-5F67-4856-ACCF-44991BCE8E15}"/>
              </a:ext>
            </a:extLst>
          </p:cNvPr>
          <p:cNvSpPr/>
          <p:nvPr/>
        </p:nvSpPr>
        <p:spPr>
          <a:xfrm>
            <a:off x="2224619" y="1979958"/>
            <a:ext cx="3898047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941F23"/>
                </a:solidFill>
              </a:rPr>
              <a:t>Materials with smaller bandgap width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8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20" grpId="0"/>
      <p:bldP spid="13" grpId="0" animBg="1"/>
      <p:bldP spid="14" grpId="0"/>
      <p:bldP spid="16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3507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Bigger Wavelength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238686" y="547249"/>
            <a:ext cx="5282426" cy="3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845F60F-359F-4FE5-A3A8-3935D9BD4967}"/>
              </a:ext>
            </a:extLst>
          </p:cNvPr>
          <p:cNvSpPr/>
          <p:nvPr/>
        </p:nvSpPr>
        <p:spPr>
          <a:xfrm>
            <a:off x="4669534" y="1413567"/>
            <a:ext cx="2664512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000" dirty="0">
                <a:solidFill>
                  <a:srgbClr val="941F23"/>
                </a:solidFill>
              </a:rPr>
              <a:t>Capacity</a:t>
            </a:r>
            <a:r>
              <a:rPr lang="en-US" altLang="zh-CN" sz="3000" dirty="0"/>
              <a:t> </a:t>
            </a:r>
            <a:r>
              <a:rPr lang="en-US" altLang="zh-CN" sz="3000" dirty="0">
                <a:solidFill>
                  <a:srgbClr val="941F23"/>
                </a:solidFill>
              </a:rPr>
              <a:t>crunch</a:t>
            </a:r>
            <a:endParaRPr lang="zh-CN" altLang="en-US" sz="3000" dirty="0">
              <a:solidFill>
                <a:srgbClr val="941F23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E4080FD6-1FC3-4C23-8D7A-41524DFB1EA7}"/>
              </a:ext>
            </a:extLst>
          </p:cNvPr>
          <p:cNvSpPr/>
          <p:nvPr/>
        </p:nvSpPr>
        <p:spPr>
          <a:xfrm>
            <a:off x="5895373" y="2014451"/>
            <a:ext cx="212835" cy="670034"/>
          </a:xfrm>
          <a:prstGeom prst="downArrow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94C7A8-C039-44EB-8EE8-9F1A3745771F}"/>
              </a:ext>
            </a:extLst>
          </p:cNvPr>
          <p:cNvSpPr/>
          <p:nvPr/>
        </p:nvSpPr>
        <p:spPr>
          <a:xfrm>
            <a:off x="2815261" y="2731371"/>
            <a:ext cx="6373059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3000" dirty="0">
                <a:solidFill>
                  <a:srgbClr val="941F23"/>
                </a:solidFill>
              </a:rPr>
              <a:t>Increasing the bandwidth of optical fiber transmission system</a:t>
            </a:r>
            <a:endParaRPr lang="zh-CN" altLang="en-US" sz="3000" dirty="0">
              <a:solidFill>
                <a:srgbClr val="941F23"/>
              </a:solidFill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D050FDF1-13AD-4DC5-9902-6EF660CCC31C}"/>
              </a:ext>
            </a:extLst>
          </p:cNvPr>
          <p:cNvSpPr/>
          <p:nvPr/>
        </p:nvSpPr>
        <p:spPr>
          <a:xfrm>
            <a:off x="5895373" y="3793920"/>
            <a:ext cx="212835" cy="670034"/>
          </a:xfrm>
          <a:prstGeom prst="downArrow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B6402E-A97D-45ED-B837-E1EBF91FD17C}"/>
              </a:ext>
            </a:extLst>
          </p:cNvPr>
          <p:cNvSpPr/>
          <p:nvPr/>
        </p:nvSpPr>
        <p:spPr>
          <a:xfrm>
            <a:off x="3285249" y="4510842"/>
            <a:ext cx="5433082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3000" dirty="0">
                <a:solidFill>
                  <a:srgbClr val="941F23"/>
                </a:solidFill>
              </a:rPr>
              <a:t>More data can be transmitted on same infrastructure</a:t>
            </a:r>
            <a:endParaRPr lang="zh-CN" altLang="en-US" sz="3000" dirty="0">
              <a:solidFill>
                <a:srgbClr val="941F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1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20" grpId="0"/>
      <p:bldP spid="5" grpId="0" animBg="1"/>
      <p:bldP spid="14" grpId="0"/>
      <p:bldP spid="16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3507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Bigger Wavelength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238686" y="547249"/>
            <a:ext cx="5282426" cy="3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845F60F-359F-4FE5-A3A8-3935D9BD4967}"/>
              </a:ext>
            </a:extLst>
          </p:cNvPr>
          <p:cNvSpPr/>
          <p:nvPr/>
        </p:nvSpPr>
        <p:spPr>
          <a:xfrm>
            <a:off x="194053" y="3315949"/>
            <a:ext cx="4680554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3600" dirty="0">
                <a:solidFill>
                  <a:srgbClr val="941F23"/>
                </a:solidFill>
              </a:rPr>
              <a:t>WDM</a:t>
            </a:r>
          </a:p>
          <a:p>
            <a:pPr algn="ctr"/>
            <a:r>
              <a:rPr lang="en-US" altLang="zh-CN" sz="2400" dirty="0">
                <a:solidFill>
                  <a:srgbClr val="941F23"/>
                </a:solidFill>
              </a:rPr>
              <a:t>(Wavelength Division Multiplexing)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94C7A8-C039-44EB-8EE8-9F1A3745771F}"/>
              </a:ext>
            </a:extLst>
          </p:cNvPr>
          <p:cNvSpPr/>
          <p:nvPr/>
        </p:nvSpPr>
        <p:spPr>
          <a:xfrm>
            <a:off x="5744999" y="2737989"/>
            <a:ext cx="4918614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solidFill>
                  <a:srgbClr val="941F23"/>
                </a:solidFill>
              </a:rPr>
              <a:t>Higher transmission capacity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B6402E-A97D-45ED-B837-E1EBF91FD17C}"/>
              </a:ext>
            </a:extLst>
          </p:cNvPr>
          <p:cNvSpPr/>
          <p:nvPr/>
        </p:nvSpPr>
        <p:spPr>
          <a:xfrm>
            <a:off x="5744999" y="4097221"/>
            <a:ext cx="604095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solidFill>
                  <a:srgbClr val="941F23"/>
                </a:solidFill>
              </a:rPr>
              <a:t>Improving data transmission efficiency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D457CCCC-7BD4-4945-B6EF-1BF9C26E5F3C}"/>
              </a:ext>
            </a:extLst>
          </p:cNvPr>
          <p:cNvSpPr/>
          <p:nvPr/>
        </p:nvSpPr>
        <p:spPr>
          <a:xfrm>
            <a:off x="5213487" y="2755796"/>
            <a:ext cx="199210" cy="1864642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2301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20" grpId="0"/>
      <p:bldP spid="14" grpId="0"/>
      <p:bldP spid="19" grpId="0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155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Content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82711" y="547249"/>
            <a:ext cx="7238401" cy="1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38BFAA5-F0D8-4043-A152-D4A68CA49E39}"/>
              </a:ext>
            </a:extLst>
          </p:cNvPr>
          <p:cNvSpPr/>
          <p:nvPr/>
        </p:nvSpPr>
        <p:spPr>
          <a:xfrm>
            <a:off x="676699" y="1683411"/>
            <a:ext cx="32876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  <a:tab pos="5272088" algn="r"/>
              </a:tabLst>
            </a:pPr>
            <a:r>
              <a:rPr lang="en-US" altLang="zh-CN" sz="3000" dirty="0">
                <a:solidFill>
                  <a:srgbClr val="941F23"/>
                </a:solidFill>
              </a:rPr>
              <a:t>Paper Reproduction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56F885-256F-445F-B53A-7964913B8FB6}"/>
              </a:ext>
            </a:extLst>
          </p:cNvPr>
          <p:cNvSpPr/>
          <p:nvPr/>
        </p:nvSpPr>
        <p:spPr>
          <a:xfrm>
            <a:off x="4197695" y="961622"/>
            <a:ext cx="489512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Determination of basic parameters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83957B-A7DF-4F84-BE4C-98E099CD1FE2}"/>
              </a:ext>
            </a:extLst>
          </p:cNvPr>
          <p:cNvSpPr/>
          <p:nvPr/>
        </p:nvSpPr>
        <p:spPr>
          <a:xfrm>
            <a:off x="9431136" y="839636"/>
            <a:ext cx="206056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Electric field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Workmanship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Ohmic contact 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Graded band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Initial value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CE922F-EF87-4E11-9189-6F66E1A4D2EF}"/>
              </a:ext>
            </a:extLst>
          </p:cNvPr>
          <p:cNvSpPr/>
          <p:nvPr/>
        </p:nvSpPr>
        <p:spPr>
          <a:xfrm>
            <a:off x="4197695" y="1563356"/>
            <a:ext cx="27960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Simulation attempt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89918F-ADDE-4D49-8B48-7EF251A2E8C2}"/>
              </a:ext>
            </a:extLst>
          </p:cNvPr>
          <p:cNvSpPr/>
          <p:nvPr/>
        </p:nvSpPr>
        <p:spPr>
          <a:xfrm>
            <a:off x="7246860" y="1561555"/>
            <a:ext cx="2381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  <a:tab pos="5272088" algn="r"/>
              </a:tabLst>
            </a:pPr>
            <a:r>
              <a:rPr lang="en-US" altLang="zh-CN" sz="2400" dirty="0">
                <a:solidFill>
                  <a:srgbClr val="941F23"/>
                </a:solidFill>
                <a:cs typeface="Times New Roman" panose="02020603050405020304" pitchFamily="18" charset="0"/>
              </a:rPr>
              <a:t>N17</a:t>
            </a:r>
            <a:endParaRPr lang="en-US" altLang="zh-CN" sz="2400" dirty="0">
              <a:solidFill>
                <a:srgbClr val="941F23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  <a:tab pos="5272088" algn="r"/>
              </a:tabLst>
            </a:pPr>
            <a:r>
              <a:rPr lang="en-US" altLang="zh-CN" sz="2400" dirty="0">
                <a:solidFill>
                  <a:srgbClr val="941F23"/>
                </a:solidFill>
                <a:cs typeface="Times New Roman" panose="02020603050405020304" pitchFamily="18" charset="0"/>
              </a:rPr>
              <a:t>P3</a:t>
            </a:r>
            <a:endParaRPr lang="en-US" altLang="zh-CN" sz="2400" dirty="0">
              <a:solidFill>
                <a:srgbClr val="941F23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  <a:tab pos="5272088" algn="r"/>
              </a:tabLst>
            </a:pPr>
            <a:r>
              <a:rPr lang="en-US" altLang="zh-CN" sz="2400" dirty="0">
                <a:solidFill>
                  <a:srgbClr val="941F23"/>
                </a:solidFill>
                <a:cs typeface="Times New Roman" panose="02020603050405020304" pitchFamily="18" charset="0"/>
              </a:rPr>
              <a:t>N18</a:t>
            </a:r>
            <a:endParaRPr lang="en-US" altLang="zh-CN" sz="2400" dirty="0">
              <a:solidFill>
                <a:srgbClr val="941F23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794E57-447A-4A3D-BA07-8B7167595D82}"/>
              </a:ext>
            </a:extLst>
          </p:cNvPr>
          <p:cNvSpPr/>
          <p:nvPr/>
        </p:nvSpPr>
        <p:spPr>
          <a:xfrm>
            <a:off x="4197695" y="2694184"/>
            <a:ext cx="2743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solidFill>
                  <a:srgbClr val="941F23"/>
                </a:solidFill>
              </a:rPr>
              <a:t>Dual Charge Layers</a:t>
            </a:r>
            <a:endParaRPr lang="zh-CN" altLang="en-US" sz="2600" dirty="0">
              <a:solidFill>
                <a:srgbClr val="941F2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55E486-3469-4153-A22F-9E631CA5376B}"/>
              </a:ext>
            </a:extLst>
          </p:cNvPr>
          <p:cNvSpPr/>
          <p:nvPr/>
        </p:nvSpPr>
        <p:spPr>
          <a:xfrm>
            <a:off x="7225756" y="2750269"/>
            <a:ext cx="3516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T</a:t>
            </a:r>
            <a:r>
              <a:rPr lang="zh-CN" altLang="en-US" sz="2400" dirty="0">
                <a:solidFill>
                  <a:srgbClr val="941F23"/>
                </a:solidFill>
              </a:rPr>
              <a:t>heoretical analysis </a:t>
            </a:r>
          </a:p>
          <a:p>
            <a:r>
              <a:rPr lang="zh-CN" altLang="en-US" sz="2400" dirty="0">
                <a:solidFill>
                  <a:srgbClr val="941F23"/>
                </a:solidFill>
              </a:rPr>
              <a:t>P15</a:t>
            </a:r>
          </a:p>
          <a:p>
            <a:r>
              <a:rPr lang="zh-CN" altLang="en-US" sz="2400" dirty="0">
                <a:solidFill>
                  <a:srgbClr val="941F23"/>
                </a:solidFill>
              </a:rPr>
              <a:t>P13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B2E0FB-FBCB-49F8-AA64-EBD1A4E9E81C}"/>
              </a:ext>
            </a:extLst>
          </p:cNvPr>
          <p:cNvSpPr/>
          <p:nvPr/>
        </p:nvSpPr>
        <p:spPr>
          <a:xfrm>
            <a:off x="4197695" y="3860680"/>
            <a:ext cx="176080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Three </a:t>
            </a:r>
            <a:r>
              <a:rPr lang="en-US" altLang="zh-CN" sz="2600" dirty="0">
                <a:solidFill>
                  <a:srgbClr val="941F23"/>
                </a:solidFill>
              </a:rPr>
              <a:t>mesa</a:t>
            </a:r>
            <a:endParaRPr lang="zh-CN" altLang="en-US" sz="2600" dirty="0">
              <a:solidFill>
                <a:srgbClr val="941F23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A707FB3-7061-4F09-A233-825A630EE8D8}"/>
              </a:ext>
            </a:extLst>
          </p:cNvPr>
          <p:cNvSpPr/>
          <p:nvPr/>
        </p:nvSpPr>
        <p:spPr>
          <a:xfrm>
            <a:off x="6042364" y="3860680"/>
            <a:ext cx="37231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941F23"/>
                </a:solidFill>
              </a:rPr>
              <a:t>Structure </a:t>
            </a:r>
            <a:r>
              <a:rPr lang="en-US" altLang="zh-CN" sz="2400" dirty="0">
                <a:solidFill>
                  <a:srgbClr val="941F23"/>
                </a:solidFill>
              </a:rPr>
              <a:t>B</a:t>
            </a:r>
            <a:r>
              <a:rPr lang="zh-CN" altLang="en-US" sz="2400" dirty="0">
                <a:solidFill>
                  <a:srgbClr val="941F23"/>
                </a:solidFill>
              </a:rPr>
              <a:t> </a:t>
            </a:r>
            <a:r>
              <a:rPr lang="en-US" altLang="zh-CN" sz="2400" dirty="0">
                <a:solidFill>
                  <a:srgbClr val="941F23"/>
                </a:solidFill>
              </a:rPr>
              <a:t>comparison</a:t>
            </a:r>
            <a:endParaRPr lang="zh-CN" altLang="en-US" sz="2400" dirty="0">
              <a:solidFill>
                <a:srgbClr val="941F23"/>
              </a:solidFill>
            </a:endParaRPr>
          </a:p>
          <a:p>
            <a:r>
              <a:rPr lang="zh-CN" altLang="en-US" sz="2400" dirty="0">
                <a:solidFill>
                  <a:srgbClr val="941F23"/>
                </a:solidFill>
              </a:rPr>
              <a:t>Structure </a:t>
            </a:r>
            <a:r>
              <a:rPr lang="en-US" altLang="zh-CN" sz="2400" dirty="0">
                <a:solidFill>
                  <a:srgbClr val="941F23"/>
                </a:solidFill>
              </a:rPr>
              <a:t>C</a:t>
            </a:r>
            <a:r>
              <a:rPr lang="zh-CN" altLang="en-US" sz="2400" dirty="0">
                <a:solidFill>
                  <a:srgbClr val="941F23"/>
                </a:solidFill>
              </a:rPr>
              <a:t> </a:t>
            </a:r>
            <a:r>
              <a:rPr lang="en-US" altLang="zh-CN" sz="2400" dirty="0">
                <a:solidFill>
                  <a:srgbClr val="941F23"/>
                </a:solidFill>
              </a:rPr>
              <a:t>comparison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3BFB50-1D93-4212-A151-58322BD9476F}"/>
              </a:ext>
            </a:extLst>
          </p:cNvPr>
          <p:cNvSpPr/>
          <p:nvPr/>
        </p:nvSpPr>
        <p:spPr>
          <a:xfrm>
            <a:off x="4197695" y="4812877"/>
            <a:ext cx="150772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solidFill>
                  <a:srgbClr val="941F23"/>
                </a:solidFill>
              </a:rPr>
              <a:t>R</a:t>
            </a:r>
            <a:r>
              <a:rPr lang="zh-CN" altLang="en-US" sz="2600" dirty="0">
                <a:solidFill>
                  <a:srgbClr val="941F23"/>
                </a:solidFill>
              </a:rPr>
              <a:t>eliability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60C1898-D0A5-4577-BA5E-83BE708C7551}"/>
              </a:ext>
            </a:extLst>
          </p:cNvPr>
          <p:cNvSpPr/>
          <p:nvPr/>
        </p:nvSpPr>
        <p:spPr>
          <a:xfrm>
            <a:off x="5822202" y="481287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941F23"/>
                </a:solidFill>
              </a:rPr>
              <a:t>Unintentional doping</a:t>
            </a:r>
          </a:p>
          <a:p>
            <a:r>
              <a:rPr lang="zh-CN" altLang="en-US" sz="2400" dirty="0">
                <a:solidFill>
                  <a:srgbClr val="941F23"/>
                </a:solidFill>
              </a:rPr>
              <a:t>Gradient problem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7D75B7-D8B8-42CE-B3DA-429DC8643EAD}"/>
              </a:ext>
            </a:extLst>
          </p:cNvPr>
          <p:cNvSpPr/>
          <p:nvPr/>
        </p:nvSpPr>
        <p:spPr>
          <a:xfrm>
            <a:off x="4197695" y="5657537"/>
            <a:ext cx="27693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Current dependent</a:t>
            </a: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3D16ABD5-F14F-4255-820E-402EB31C75CF}"/>
              </a:ext>
            </a:extLst>
          </p:cNvPr>
          <p:cNvSpPr/>
          <p:nvPr/>
        </p:nvSpPr>
        <p:spPr>
          <a:xfrm>
            <a:off x="9292725" y="915510"/>
            <a:ext cx="139830" cy="1750704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189E2BE5-7DBF-4C9C-A03F-5F69C7C20A33}"/>
              </a:ext>
            </a:extLst>
          </p:cNvPr>
          <p:cNvSpPr/>
          <p:nvPr/>
        </p:nvSpPr>
        <p:spPr>
          <a:xfrm>
            <a:off x="7129553" y="1677538"/>
            <a:ext cx="96203" cy="1044958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7264A3DA-37D8-4977-9673-EB262054C472}"/>
              </a:ext>
            </a:extLst>
          </p:cNvPr>
          <p:cNvSpPr/>
          <p:nvPr/>
        </p:nvSpPr>
        <p:spPr>
          <a:xfrm>
            <a:off x="7129553" y="2836831"/>
            <a:ext cx="96203" cy="1044958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6C05F5F5-40ED-4100-8C57-10369DE71959}"/>
              </a:ext>
            </a:extLst>
          </p:cNvPr>
          <p:cNvSpPr/>
          <p:nvPr/>
        </p:nvSpPr>
        <p:spPr>
          <a:xfrm>
            <a:off x="6003441" y="3950598"/>
            <a:ext cx="77846" cy="673394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219D849B-615D-4031-B2CC-7BF8C7AA5CC7}"/>
              </a:ext>
            </a:extLst>
          </p:cNvPr>
          <p:cNvSpPr/>
          <p:nvPr/>
        </p:nvSpPr>
        <p:spPr>
          <a:xfrm>
            <a:off x="5779893" y="4891678"/>
            <a:ext cx="77846" cy="673394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0A3564B3-D7D6-4927-A7C2-8E7735E13644}"/>
              </a:ext>
            </a:extLst>
          </p:cNvPr>
          <p:cNvSpPr/>
          <p:nvPr/>
        </p:nvSpPr>
        <p:spPr>
          <a:xfrm>
            <a:off x="3964394" y="967959"/>
            <a:ext cx="210829" cy="5435250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95D713-5CFA-490C-B5C2-8BA627FE7FE4}"/>
              </a:ext>
            </a:extLst>
          </p:cNvPr>
          <p:cNvSpPr/>
          <p:nvPr/>
        </p:nvSpPr>
        <p:spPr>
          <a:xfrm>
            <a:off x="7031824" y="568667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Dark current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Light current</a:t>
            </a: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14A2A69F-5845-4728-AA9C-C3AB52BE3960}"/>
              </a:ext>
            </a:extLst>
          </p:cNvPr>
          <p:cNvSpPr/>
          <p:nvPr/>
        </p:nvSpPr>
        <p:spPr>
          <a:xfrm>
            <a:off x="6989515" y="5765471"/>
            <a:ext cx="77846" cy="673394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84499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557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941F23"/>
                </a:solidFill>
              </a:rPr>
              <a:t>Electrical field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89209" y="547249"/>
            <a:ext cx="6231903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2F1A707-5390-4527-926E-4D13FD05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9" y="2241903"/>
            <a:ext cx="4478507" cy="3493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3E1805-466F-4FA6-AA31-9749F1140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69" y="839636"/>
            <a:ext cx="4164403" cy="16729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AC4D47-1C97-4966-A7A7-9F79C65F4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28" y="2818878"/>
            <a:ext cx="4082883" cy="17176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F874D2-63A3-4245-94EC-8C3C408DA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268" y="4842852"/>
            <a:ext cx="5234004" cy="8363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62DCCD-A9E1-43D8-A595-D9F801856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05" y="1471266"/>
            <a:ext cx="2075283" cy="609965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E9BDC32B-BE40-4E62-B98A-193559AC5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760" y="6051063"/>
            <a:ext cx="7898214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[10] </a:t>
            </a:r>
            <a:r>
              <a:rPr lang="zh-CN" altLang="zh-CN" sz="1600" dirty="0"/>
              <a:t>M. Littlejohn, K. Kim, and H. Tian, ``High-Field Transport in InGaAs and Related Heterostructures,'' in Bhattacharya, section 4.2, pp. 107-116.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913DD6-5CD0-4A1F-910D-134C68710C48}"/>
              </a:ext>
            </a:extLst>
          </p:cNvPr>
          <p:cNvSpPr/>
          <p:nvPr/>
        </p:nvSpPr>
        <p:spPr>
          <a:xfrm>
            <a:off x="1506989" y="1043162"/>
            <a:ext cx="1963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In</a:t>
            </a:r>
            <a:r>
              <a:rPr lang="en-US" altLang="zh-CN" dirty="0"/>
              <a:t>0.52</a:t>
            </a:r>
            <a:r>
              <a:rPr lang="en-US" altLang="zh-CN" sz="2800" dirty="0"/>
              <a:t>Al</a:t>
            </a:r>
            <a:r>
              <a:rPr lang="en-US" altLang="zh-CN" dirty="0"/>
              <a:t>0.48</a:t>
            </a:r>
            <a:r>
              <a:rPr lang="en-US" altLang="zh-CN" sz="2800" dirty="0"/>
              <a:t>As</a:t>
            </a:r>
            <a:endParaRPr lang="zh-CN" altLang="en-US" sz="2800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0A829F61-41CA-4DF2-A590-35A59EBD4A08}"/>
              </a:ext>
            </a:extLst>
          </p:cNvPr>
          <p:cNvSpPr/>
          <p:nvPr/>
        </p:nvSpPr>
        <p:spPr>
          <a:xfrm rot="3480458" flipH="1">
            <a:off x="5195396" y="841422"/>
            <a:ext cx="110071" cy="3279392"/>
          </a:xfrm>
          <a:prstGeom prst="downArrow">
            <a:avLst/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7CE2EE75-7361-41AF-9B2F-39B5B41C2EBA}"/>
              </a:ext>
            </a:extLst>
          </p:cNvPr>
          <p:cNvSpPr/>
          <p:nvPr/>
        </p:nvSpPr>
        <p:spPr>
          <a:xfrm rot="4207264" flipH="1">
            <a:off x="5093956" y="2346218"/>
            <a:ext cx="122499" cy="3078235"/>
          </a:xfrm>
          <a:prstGeom prst="downArrow">
            <a:avLst/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20CF05C1-3A0F-496E-89D6-C54AC0CF7299}"/>
              </a:ext>
            </a:extLst>
          </p:cNvPr>
          <p:cNvSpPr/>
          <p:nvPr/>
        </p:nvSpPr>
        <p:spPr>
          <a:xfrm rot="6363606">
            <a:off x="5067028" y="3786878"/>
            <a:ext cx="156503" cy="2280725"/>
          </a:xfrm>
          <a:prstGeom prst="downArrow">
            <a:avLst/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774A018-A69A-4CB6-A797-3698818E20C1}"/>
              </a:ext>
            </a:extLst>
          </p:cNvPr>
          <p:cNvCxnSpPr>
            <a:cxnSpLocks/>
          </p:cNvCxnSpPr>
          <p:nvPr/>
        </p:nvCxnSpPr>
        <p:spPr>
          <a:xfrm>
            <a:off x="3011935" y="6051063"/>
            <a:ext cx="86802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3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4" grpId="0"/>
      <p:bldP spid="3" grpId="0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155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Content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82711" y="547249"/>
            <a:ext cx="7238401" cy="1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D31E1CC-3EC4-49DB-8CDB-2B8945A73D3A}"/>
              </a:ext>
            </a:extLst>
          </p:cNvPr>
          <p:cNvSpPr/>
          <p:nvPr/>
        </p:nvSpPr>
        <p:spPr>
          <a:xfrm>
            <a:off x="1498306" y="2070941"/>
            <a:ext cx="28605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  <a:tab pos="5272088" algn="r"/>
              </a:tabLst>
            </a:pPr>
            <a:r>
              <a:rPr lang="en-US" altLang="zh-CN" sz="3000" dirty="0">
                <a:solidFill>
                  <a:srgbClr val="941F23"/>
                </a:solidFill>
                <a:cs typeface="Times New Roman" panose="02020603050405020304" pitchFamily="18" charset="0"/>
              </a:rPr>
              <a:t>APD Area Review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E8F92E-6E56-46EA-9CB0-4024583710D7}"/>
              </a:ext>
            </a:extLst>
          </p:cNvPr>
          <p:cNvSpPr/>
          <p:nvPr/>
        </p:nvSpPr>
        <p:spPr>
          <a:xfrm>
            <a:off x="4826496" y="1589977"/>
            <a:ext cx="711565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Noise and </a:t>
            </a:r>
            <a:r>
              <a:rPr lang="en-US" altLang="zh-CN" sz="2600" dirty="0">
                <a:solidFill>
                  <a:srgbClr val="941F23"/>
                </a:solidFill>
              </a:rPr>
              <a:t>M</a:t>
            </a:r>
            <a:r>
              <a:rPr lang="zh-CN" altLang="en-US" sz="2600" dirty="0">
                <a:solidFill>
                  <a:srgbClr val="941F23"/>
                </a:solidFill>
              </a:rPr>
              <a:t>ain parameters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In</a:t>
            </a:r>
            <a:r>
              <a:rPr lang="zh-CN" altLang="en-US" dirty="0">
                <a:solidFill>
                  <a:srgbClr val="941F23"/>
                </a:solidFill>
              </a:rPr>
              <a:t>0.53</a:t>
            </a:r>
            <a:r>
              <a:rPr lang="zh-CN" altLang="en-US" sz="2600" dirty="0">
                <a:solidFill>
                  <a:srgbClr val="941F23"/>
                </a:solidFill>
              </a:rPr>
              <a:t>Ga</a:t>
            </a:r>
            <a:r>
              <a:rPr lang="zh-CN" altLang="en-US" dirty="0">
                <a:solidFill>
                  <a:srgbClr val="941F23"/>
                </a:solidFill>
              </a:rPr>
              <a:t>0.47</a:t>
            </a:r>
            <a:r>
              <a:rPr lang="zh-CN" altLang="en-US" sz="2600" dirty="0">
                <a:solidFill>
                  <a:srgbClr val="941F23"/>
                </a:solidFill>
              </a:rPr>
              <a:t>As</a:t>
            </a:r>
          </a:p>
          <a:p>
            <a:r>
              <a:rPr lang="en-US" altLang="zh-CN" sz="2600" dirty="0">
                <a:solidFill>
                  <a:srgbClr val="941F23"/>
                </a:solidFill>
              </a:rPr>
              <a:t>SACM </a:t>
            </a:r>
            <a:r>
              <a:rPr lang="zh-CN" altLang="en-US" sz="2600" dirty="0">
                <a:solidFill>
                  <a:srgbClr val="941F23"/>
                </a:solidFill>
              </a:rPr>
              <a:t>APD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Ge/Si </a:t>
            </a:r>
            <a:r>
              <a:rPr lang="en-US" altLang="zh-CN" sz="2600" dirty="0">
                <a:solidFill>
                  <a:srgbClr val="941F23"/>
                </a:solidFill>
              </a:rPr>
              <a:t>APD</a:t>
            </a:r>
            <a:endParaRPr lang="zh-CN" altLang="en-US" sz="2600" dirty="0">
              <a:solidFill>
                <a:srgbClr val="941F23"/>
              </a:solidFill>
            </a:endParaRPr>
          </a:p>
          <a:p>
            <a:r>
              <a:rPr lang="zh-CN" altLang="en-US" sz="2600" dirty="0">
                <a:solidFill>
                  <a:srgbClr val="941F23"/>
                </a:solidFill>
              </a:rPr>
              <a:t>Reduce the thickness of the multiplier layer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In</a:t>
            </a:r>
            <a:r>
              <a:rPr lang="zh-CN" altLang="en-US" dirty="0">
                <a:solidFill>
                  <a:srgbClr val="941F23"/>
                </a:solidFill>
              </a:rPr>
              <a:t>0.52</a:t>
            </a:r>
            <a:r>
              <a:rPr lang="zh-CN" altLang="en-US" sz="2600" dirty="0">
                <a:solidFill>
                  <a:srgbClr val="941F23"/>
                </a:solidFill>
              </a:rPr>
              <a:t>Al</a:t>
            </a:r>
            <a:r>
              <a:rPr lang="zh-CN" altLang="en-US" dirty="0">
                <a:solidFill>
                  <a:srgbClr val="941F23"/>
                </a:solidFill>
              </a:rPr>
              <a:t>0.48</a:t>
            </a:r>
            <a:r>
              <a:rPr lang="zh-CN" altLang="en-US" sz="2600" dirty="0">
                <a:solidFill>
                  <a:srgbClr val="941F23"/>
                </a:solidFill>
              </a:rPr>
              <a:t>As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Three </a:t>
            </a:r>
            <a:r>
              <a:rPr lang="en-US" altLang="zh-CN" sz="2600" dirty="0">
                <a:solidFill>
                  <a:srgbClr val="941F23"/>
                </a:solidFill>
              </a:rPr>
              <a:t>mesa</a:t>
            </a:r>
            <a:endParaRPr lang="zh-CN" altLang="en-US" sz="2600" dirty="0">
              <a:solidFill>
                <a:srgbClr val="941F23"/>
              </a:solidFill>
            </a:endParaRPr>
          </a:p>
          <a:p>
            <a:r>
              <a:rPr lang="zh-CN" altLang="en-US" sz="2600" dirty="0">
                <a:solidFill>
                  <a:srgbClr val="941F23"/>
                </a:solidFill>
              </a:rPr>
              <a:t>Two-layer absorption</a:t>
            </a:r>
          </a:p>
          <a:p>
            <a:r>
              <a:rPr lang="zh-CN" altLang="en-US" sz="2600" dirty="0">
                <a:solidFill>
                  <a:srgbClr val="941F23"/>
                </a:solidFill>
              </a:rPr>
              <a:t>I</a:t>
            </a:r>
            <a:r>
              <a:rPr lang="en-US" altLang="zh-CN" sz="2600" dirty="0" err="1">
                <a:solidFill>
                  <a:srgbClr val="941F23"/>
                </a:solidFill>
              </a:rPr>
              <a:t>mpact</a:t>
            </a:r>
            <a:r>
              <a:rPr lang="zh-CN" altLang="en-US" sz="2600" dirty="0">
                <a:solidFill>
                  <a:srgbClr val="941F23"/>
                </a:solidFill>
              </a:rPr>
              <a:t> I</a:t>
            </a:r>
            <a:r>
              <a:rPr lang="en-US" altLang="zh-CN" sz="2600" dirty="0" err="1">
                <a:solidFill>
                  <a:srgbClr val="941F23"/>
                </a:solidFill>
              </a:rPr>
              <a:t>onization</a:t>
            </a:r>
            <a:r>
              <a:rPr lang="zh-CN" altLang="en-US" sz="2600" dirty="0">
                <a:solidFill>
                  <a:srgbClr val="941F23"/>
                </a:solidFill>
              </a:rPr>
              <a:t> E</a:t>
            </a:r>
            <a:r>
              <a:rPr lang="en-US" altLang="zh-CN" sz="2600" dirty="0" err="1">
                <a:solidFill>
                  <a:srgbClr val="941F23"/>
                </a:solidFill>
              </a:rPr>
              <a:t>ngineering</a:t>
            </a:r>
            <a:endParaRPr lang="zh-CN" altLang="en-US" sz="2600" dirty="0">
              <a:solidFill>
                <a:srgbClr val="941F23"/>
              </a:solidFill>
            </a:endParaRPr>
          </a:p>
          <a:p>
            <a:r>
              <a:rPr lang="zh-CN" altLang="en-US" sz="2600" dirty="0">
                <a:solidFill>
                  <a:srgbClr val="941F23"/>
                </a:solidFill>
              </a:rPr>
              <a:t>Longer wavelength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F386E5A2-D4CE-4CBD-B904-4C2DAF14930B}"/>
              </a:ext>
            </a:extLst>
          </p:cNvPr>
          <p:cNvSpPr/>
          <p:nvPr/>
        </p:nvSpPr>
        <p:spPr>
          <a:xfrm>
            <a:off x="4555053" y="1649921"/>
            <a:ext cx="210829" cy="3889099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22569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54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Workmanship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72164" y="547249"/>
            <a:ext cx="6248948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976207D-8264-4C92-8D46-9D5430685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1443" y="1132024"/>
            <a:ext cx="6457545" cy="4941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D0A493-0EFE-4D27-B4C2-80984509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97" y="2778455"/>
            <a:ext cx="3518029" cy="13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5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5" y="254861"/>
            <a:ext cx="2714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941F23"/>
                </a:solidFill>
              </a:rPr>
              <a:t>Ohmic Contact 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46107" y="547249"/>
            <a:ext cx="6075005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6D444AE-1D86-400D-B78D-B01AA376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45" y="1583480"/>
            <a:ext cx="5344903" cy="36910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A974BE-1936-449C-BC8D-E0E21D49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585" y="2476080"/>
            <a:ext cx="4360117" cy="19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5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37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941F23"/>
                </a:solidFill>
              </a:rPr>
              <a:t>Graded Band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10433" y="547249"/>
            <a:ext cx="6410679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E:\downloads\WeChat Files\wxid_533qc2ctk5gq22\FileStorage\Temp\1683986286480.png">
            <a:extLst>
              <a:ext uri="{FF2B5EF4-FFF2-40B4-BE49-F238E27FC236}">
                <a16:creationId xmlns:a16="http://schemas.microsoft.com/office/drawing/2014/main" id="{B94C7558-A454-4675-A46C-C676FEC08DD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1" y="2239070"/>
            <a:ext cx="4450157" cy="237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3E0EEF-5A11-4DFE-A302-A5A94309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09" y="1958082"/>
            <a:ext cx="3419475" cy="561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A8C9A8-69F5-4A24-BE0A-D2C7A64F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933" y="3117153"/>
            <a:ext cx="5045956" cy="561963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F23556-381F-42A4-8077-CAF9DEF5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509276"/>
              </p:ext>
            </p:extLst>
          </p:nvPr>
        </p:nvGraphicFramePr>
        <p:xfrm>
          <a:off x="7028509" y="4276212"/>
          <a:ext cx="3840248" cy="12607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63005">
                  <a:extLst>
                    <a:ext uri="{9D8B030D-6E8A-4147-A177-3AD203B41FA5}">
                      <a16:colId xmlns:a16="http://schemas.microsoft.com/office/drawing/2014/main" val="2557534144"/>
                    </a:ext>
                  </a:extLst>
                </a:gridCol>
                <a:gridCol w="1977243">
                  <a:extLst>
                    <a:ext uri="{9D8B030D-6E8A-4147-A177-3AD203B41FA5}">
                      <a16:colId xmlns:a16="http://schemas.microsoft.com/office/drawing/2014/main" val="2671767337"/>
                    </a:ext>
                  </a:extLst>
                </a:gridCol>
              </a:tblGrid>
              <a:tr h="261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Material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Wavelength(um)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82666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In0.61Al0.04Ga0.35As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802881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In0.58Al0.03Ga0.39As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1.2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2385898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In0.55Al0.06Ga0.39As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7043345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In0.52Al0.12Ga0.36As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1.6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0797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7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38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941F23"/>
                </a:solidFill>
              </a:rPr>
              <a:t>Graded Band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16655" y="547249"/>
            <a:ext cx="6404457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D4F84BA-A9AC-4284-86E5-2240A0750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418557"/>
              </p:ext>
            </p:extLst>
          </p:nvPr>
        </p:nvGraphicFramePr>
        <p:xfrm>
          <a:off x="572420" y="2714303"/>
          <a:ext cx="4099477" cy="16226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65627">
                  <a:extLst>
                    <a:ext uri="{9D8B030D-6E8A-4147-A177-3AD203B41FA5}">
                      <a16:colId xmlns:a16="http://schemas.microsoft.com/office/drawing/2014/main" val="4266997354"/>
                    </a:ext>
                  </a:extLst>
                </a:gridCol>
                <a:gridCol w="1633850">
                  <a:extLst>
                    <a:ext uri="{9D8B030D-6E8A-4147-A177-3AD203B41FA5}">
                      <a16:colId xmlns:a16="http://schemas.microsoft.com/office/drawing/2014/main" val="135627836"/>
                    </a:ext>
                  </a:extLst>
                </a:gridCol>
              </a:tblGrid>
              <a:tr h="3602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Material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Wavelength(um)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7038674"/>
                  </a:ext>
                </a:extLst>
              </a:tr>
              <a:tr h="3156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In0.2Al0.500Ga0.300As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7128554"/>
                  </a:ext>
                </a:extLst>
              </a:tr>
              <a:tr h="3156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In0.2Al0.367Ga0.433As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1.2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1217533"/>
                  </a:ext>
                </a:extLst>
              </a:tr>
              <a:tr h="3156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In0.2Al0.234Ga0.566As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1.4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2184419"/>
                  </a:ext>
                </a:extLst>
              </a:tr>
              <a:tr h="3156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In0.2Al0.100Ga0.700As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1.6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42750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67BF3B3-1DF2-4429-BEF3-B032B217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409" y="1597804"/>
            <a:ext cx="6752253" cy="38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2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3498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941F2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Discontinuity of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941F2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Eg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230367" y="547249"/>
            <a:ext cx="5290745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23F0A43-BD4A-42B8-A81C-94938204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0" y="2100818"/>
            <a:ext cx="4681952" cy="26563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BC7075-4155-47D1-9A0C-B7A5A9D5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12" y="3722114"/>
            <a:ext cx="4918022" cy="27732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270D73-1088-43CB-827C-41D9DF11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500" y="708752"/>
            <a:ext cx="4918022" cy="2784131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CAD32F34-9EF9-401E-8C65-0703DA5B14F5}"/>
              </a:ext>
            </a:extLst>
          </p:cNvPr>
          <p:cNvSpPr/>
          <p:nvPr/>
        </p:nvSpPr>
        <p:spPr>
          <a:xfrm>
            <a:off x="7387539" y="1038757"/>
            <a:ext cx="601133" cy="37253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646305B-916A-4759-A8A9-01BCF3601E95}"/>
              </a:ext>
            </a:extLst>
          </p:cNvPr>
          <p:cNvSpPr/>
          <p:nvPr/>
        </p:nvSpPr>
        <p:spPr>
          <a:xfrm>
            <a:off x="9010769" y="4001617"/>
            <a:ext cx="601133" cy="37253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5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3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5" y="254861"/>
            <a:ext cx="311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941F2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Continuity of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941F2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Eg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48101" y="547249"/>
            <a:ext cx="5673011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E815A7FB-3529-4F65-9D8C-447CCD35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3" y="1954077"/>
            <a:ext cx="5165897" cy="29498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5858F6-FCA6-4FA2-ABA9-23374E1ED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48" y="661816"/>
            <a:ext cx="5122138" cy="28696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B0168E-F787-4167-8B15-FDCD5136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48" y="3609575"/>
            <a:ext cx="5122138" cy="2949846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E30B17E3-8D36-41BF-9C0C-D1D7929339F8}"/>
              </a:ext>
            </a:extLst>
          </p:cNvPr>
          <p:cNvSpPr/>
          <p:nvPr/>
        </p:nvSpPr>
        <p:spPr>
          <a:xfrm>
            <a:off x="7348375" y="1225419"/>
            <a:ext cx="601133" cy="37253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0D6811E-D73B-4042-B02D-8670D0BDCB38}"/>
              </a:ext>
            </a:extLst>
          </p:cNvPr>
          <p:cNvSpPr/>
          <p:nvPr/>
        </p:nvSpPr>
        <p:spPr>
          <a:xfrm>
            <a:off x="8971902" y="4180113"/>
            <a:ext cx="601133" cy="37253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44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E86EAD5-A1C8-4A39-B4FA-28B48D5A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45" y="1309049"/>
            <a:ext cx="5844972" cy="45332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597BC72-4E4D-4A9B-BA6A-B80C0C31A6EC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5219C3-1323-4B46-A0C2-ADE853730CBE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020681-F5DB-4F89-9D59-E5D4BBCDBA04}"/>
              </a:ext>
            </a:extLst>
          </p:cNvPr>
          <p:cNvSpPr txBox="1"/>
          <p:nvPr/>
        </p:nvSpPr>
        <p:spPr>
          <a:xfrm>
            <a:off x="731445" y="254861"/>
            <a:ext cx="2260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941F23"/>
                </a:solidFill>
              </a:rPr>
              <a:t>Initial Value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25A57CD-0562-4612-A8F1-C2248DBE73F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992016" y="547249"/>
            <a:ext cx="6529096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99ECB3CD-60DB-4184-B165-E9279B2D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3" y="1564556"/>
            <a:ext cx="4789714" cy="37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1136FDE-C875-408D-B3E8-B5445DAF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727" y="763527"/>
            <a:ext cx="4301066" cy="28739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597BC72-4E4D-4A9B-BA6A-B80C0C31A6EC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5219C3-1323-4B46-A0C2-ADE853730CBE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020681-F5DB-4F89-9D59-E5D4BBCDBA04}"/>
              </a:ext>
            </a:extLst>
          </p:cNvPr>
          <p:cNvSpPr txBox="1"/>
          <p:nvPr/>
        </p:nvSpPr>
        <p:spPr>
          <a:xfrm>
            <a:off x="731445" y="254861"/>
            <a:ext cx="2273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941F23"/>
                </a:solidFill>
              </a:rPr>
              <a:t>Initial Value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25A57CD-0562-4612-A8F1-C2248DBE73F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04457" y="547249"/>
            <a:ext cx="6516655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3EAE927-9759-4A5B-850C-608F89FF4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9" y="2319611"/>
            <a:ext cx="3379008" cy="263581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EAB8524-CFFE-4DAE-A530-3DA58659D32A}"/>
              </a:ext>
            </a:extLst>
          </p:cNvPr>
          <p:cNvCxnSpPr>
            <a:cxnSpLocks/>
          </p:cNvCxnSpPr>
          <p:nvPr/>
        </p:nvCxnSpPr>
        <p:spPr>
          <a:xfrm>
            <a:off x="5312038" y="1634043"/>
            <a:ext cx="4078619" cy="0"/>
          </a:xfrm>
          <a:prstGeom prst="line">
            <a:avLst/>
          </a:prstGeom>
          <a:ln w="3175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ED2DF15-B5AA-4D3D-8A7A-A8B2DE8EF6D9}"/>
              </a:ext>
            </a:extLst>
          </p:cNvPr>
          <p:cNvSpPr txBox="1"/>
          <p:nvPr/>
        </p:nvSpPr>
        <p:spPr>
          <a:xfrm>
            <a:off x="9390657" y="1218544"/>
            <a:ext cx="1894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0.9Vbr_-21V: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1052.6 kV/cm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DBC51E3-8BCC-4B14-8E0B-F3A5F8173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727" y="3748793"/>
            <a:ext cx="4301066" cy="28331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A80AD5E-A670-4C75-9945-611980F22297}"/>
              </a:ext>
            </a:extLst>
          </p:cNvPr>
          <p:cNvSpPr txBox="1"/>
          <p:nvPr/>
        </p:nvSpPr>
        <p:spPr>
          <a:xfrm>
            <a:off x="9521112" y="4577626"/>
            <a:ext cx="1894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Punch_-8V: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779.88 kV/cm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774EDA3-BF10-43AA-9678-E21DC0EF60DF}"/>
              </a:ext>
            </a:extLst>
          </p:cNvPr>
          <p:cNvCxnSpPr>
            <a:cxnSpLocks/>
          </p:cNvCxnSpPr>
          <p:nvPr/>
        </p:nvCxnSpPr>
        <p:spPr>
          <a:xfrm>
            <a:off x="5442493" y="5001974"/>
            <a:ext cx="4078619" cy="0"/>
          </a:xfrm>
          <a:prstGeom prst="line">
            <a:avLst/>
          </a:prstGeom>
          <a:ln w="3175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83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9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BA0EDAB-7F88-470C-A156-ABB77FA4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74" y="1508102"/>
            <a:ext cx="6184000" cy="40571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597BC72-4E4D-4A9B-BA6A-B80C0C31A6EC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5219C3-1323-4B46-A0C2-ADE853730CBE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020681-F5DB-4F89-9D59-E5D4BBCDBA04}"/>
              </a:ext>
            </a:extLst>
          </p:cNvPr>
          <p:cNvSpPr txBox="1"/>
          <p:nvPr/>
        </p:nvSpPr>
        <p:spPr>
          <a:xfrm>
            <a:off x="731445" y="254861"/>
            <a:ext cx="2273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941F23"/>
                </a:solidFill>
              </a:rPr>
              <a:t>Initial Value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25A57CD-0562-4612-A8F1-C2248DBE73F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04457" y="547249"/>
            <a:ext cx="6516655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9D644FD-524F-4023-B70E-37DA29622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3" y="2267313"/>
            <a:ext cx="2972215" cy="25387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4968AB-BA91-4BCB-B840-D1778125019B}"/>
              </a:ext>
            </a:extLst>
          </p:cNvPr>
          <p:cNvSpPr txBox="1"/>
          <p:nvPr/>
        </p:nvSpPr>
        <p:spPr>
          <a:xfrm>
            <a:off x="6774482" y="2858155"/>
            <a:ext cx="2192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941F23"/>
                </a:solidFill>
              </a:rPr>
              <a:t>612.10 kV/cm</a:t>
            </a:r>
            <a:endParaRPr lang="zh-CN" altLang="en-US" sz="2800" dirty="0">
              <a:solidFill>
                <a:srgbClr val="941F23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DBE0F96-3799-4C68-986E-D01A69B58DB2}"/>
              </a:ext>
            </a:extLst>
          </p:cNvPr>
          <p:cNvCxnSpPr>
            <a:cxnSpLocks/>
          </p:cNvCxnSpPr>
          <p:nvPr/>
        </p:nvCxnSpPr>
        <p:spPr>
          <a:xfrm>
            <a:off x="5086803" y="3381375"/>
            <a:ext cx="5447847" cy="0"/>
          </a:xfrm>
          <a:prstGeom prst="line">
            <a:avLst/>
          </a:prstGeom>
          <a:ln w="3175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0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0D677B8E-FC07-4BC3-A43F-D09325948B4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01499" y="2954006"/>
          <a:ext cx="5252000" cy="2615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4CD31A5-A000-4A69-8BAD-5CD63F9B26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11715" y="1614691"/>
          <a:ext cx="4831569" cy="7029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6841">
                  <a:extLst>
                    <a:ext uri="{9D8B030D-6E8A-4147-A177-3AD203B41FA5}">
                      <a16:colId xmlns:a16="http://schemas.microsoft.com/office/drawing/2014/main" val="3634689470"/>
                    </a:ext>
                  </a:extLst>
                </a:gridCol>
                <a:gridCol w="536841">
                  <a:extLst>
                    <a:ext uri="{9D8B030D-6E8A-4147-A177-3AD203B41FA5}">
                      <a16:colId xmlns:a16="http://schemas.microsoft.com/office/drawing/2014/main" val="1220159557"/>
                    </a:ext>
                  </a:extLst>
                </a:gridCol>
                <a:gridCol w="536841">
                  <a:extLst>
                    <a:ext uri="{9D8B030D-6E8A-4147-A177-3AD203B41FA5}">
                      <a16:colId xmlns:a16="http://schemas.microsoft.com/office/drawing/2014/main" val="657706182"/>
                    </a:ext>
                  </a:extLst>
                </a:gridCol>
                <a:gridCol w="536841">
                  <a:extLst>
                    <a:ext uri="{9D8B030D-6E8A-4147-A177-3AD203B41FA5}">
                      <a16:colId xmlns:a16="http://schemas.microsoft.com/office/drawing/2014/main" val="2305285855"/>
                    </a:ext>
                  </a:extLst>
                </a:gridCol>
                <a:gridCol w="536841">
                  <a:extLst>
                    <a:ext uri="{9D8B030D-6E8A-4147-A177-3AD203B41FA5}">
                      <a16:colId xmlns:a16="http://schemas.microsoft.com/office/drawing/2014/main" val="2884625803"/>
                    </a:ext>
                  </a:extLst>
                </a:gridCol>
                <a:gridCol w="536841">
                  <a:extLst>
                    <a:ext uri="{9D8B030D-6E8A-4147-A177-3AD203B41FA5}">
                      <a16:colId xmlns:a16="http://schemas.microsoft.com/office/drawing/2014/main" val="4273895770"/>
                    </a:ext>
                  </a:extLst>
                </a:gridCol>
                <a:gridCol w="536841">
                  <a:extLst>
                    <a:ext uri="{9D8B030D-6E8A-4147-A177-3AD203B41FA5}">
                      <a16:colId xmlns:a16="http://schemas.microsoft.com/office/drawing/2014/main" val="504389563"/>
                    </a:ext>
                  </a:extLst>
                </a:gridCol>
                <a:gridCol w="536841">
                  <a:extLst>
                    <a:ext uri="{9D8B030D-6E8A-4147-A177-3AD203B41FA5}">
                      <a16:colId xmlns:a16="http://schemas.microsoft.com/office/drawing/2014/main" val="2039887759"/>
                    </a:ext>
                  </a:extLst>
                </a:gridCol>
                <a:gridCol w="536841">
                  <a:extLst>
                    <a:ext uri="{9D8B030D-6E8A-4147-A177-3AD203B41FA5}">
                      <a16:colId xmlns:a16="http://schemas.microsoft.com/office/drawing/2014/main" val="4015843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n17</a:t>
                      </a:r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1.00E+18</a:t>
                      </a:r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3.00E+18</a:t>
                      </a:r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5.00E+18</a:t>
                      </a:r>
                      <a:endParaRPr lang="en-US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7.00E+18</a:t>
                      </a:r>
                      <a:endParaRPr lang="en-US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9.00E+18</a:t>
                      </a:r>
                      <a:endParaRPr lang="en-US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1.00E+19</a:t>
                      </a:r>
                      <a:endParaRPr lang="en-US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3.00E+19</a:t>
                      </a:r>
                      <a:endParaRPr lang="en-US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5.00E+19</a:t>
                      </a:r>
                      <a:endParaRPr lang="en-US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215995"/>
                  </a:ext>
                </a:extLst>
              </a:tr>
              <a:tr h="15387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Center</a:t>
                      </a:r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effectLst/>
                        </a:rPr>
                        <a:t>1001.1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effectLst/>
                        </a:rPr>
                        <a:t>1038.1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>
                          <a:effectLst/>
                        </a:rPr>
                        <a:t>1046.2</a:t>
                      </a:r>
                      <a:endParaRPr lang="en-US" altLang="zh-CN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>
                          <a:effectLst/>
                        </a:rPr>
                        <a:t>1049.8</a:t>
                      </a:r>
                      <a:endParaRPr lang="en-US" altLang="zh-CN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>
                          <a:effectLst/>
                        </a:rPr>
                        <a:t>1051.8</a:t>
                      </a:r>
                      <a:endParaRPr lang="en-US" altLang="zh-CN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>
                          <a:effectLst/>
                        </a:rPr>
                        <a:t>1052.6</a:t>
                      </a:r>
                      <a:endParaRPr lang="en-US" altLang="zh-CN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>
                          <a:effectLst/>
                        </a:rPr>
                        <a:t>1057.1</a:t>
                      </a:r>
                      <a:endParaRPr lang="en-US" altLang="zh-CN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>
                          <a:effectLst/>
                        </a:rPr>
                        <a:t>1058.1</a:t>
                      </a:r>
                      <a:endParaRPr lang="en-US" altLang="zh-CN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53852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Margin</a:t>
                      </a:r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>
                          <a:effectLst/>
                        </a:rPr>
                        <a:t>610.14</a:t>
                      </a:r>
                      <a:endParaRPr lang="en-US" altLang="zh-CN" sz="11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effectLst/>
                        </a:rPr>
                        <a:t>611.62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effectLst/>
                        </a:rPr>
                        <a:t>612.02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effectLst/>
                        </a:rPr>
                        <a:t>611.98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effectLst/>
                        </a:rPr>
                        <a:t>612.18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effectLst/>
                        </a:rPr>
                        <a:t>612.12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effectLst/>
                        </a:rPr>
                        <a:t>612.4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effectLst/>
                        </a:rPr>
                        <a:t>612.52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4561276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50B59BF6-0636-4B5F-8AC4-6B395EAD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217407"/>
            <a:ext cx="6375715" cy="4988822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4569D44A-18B5-49D8-A35C-6E30DCC0B52C}"/>
              </a:ext>
            </a:extLst>
          </p:cNvPr>
          <p:cNvSpPr/>
          <p:nvPr/>
        </p:nvSpPr>
        <p:spPr>
          <a:xfrm rot="1263590">
            <a:off x="5990891" y="1610692"/>
            <a:ext cx="210216" cy="4123267"/>
          </a:xfrm>
          <a:prstGeom prst="downArrow">
            <a:avLst/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87986E-B248-41EB-8525-287791DFADCB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3CCD02-4C2F-46B0-AFA9-916F454304F6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5AD32E-6BBC-44EB-B92E-61BC1AE918B3}"/>
              </a:ext>
            </a:extLst>
          </p:cNvPr>
          <p:cNvSpPr txBox="1"/>
          <p:nvPr/>
        </p:nvSpPr>
        <p:spPr>
          <a:xfrm>
            <a:off x="731445" y="254861"/>
            <a:ext cx="95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n17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ECC9A9B-0E6B-4CEB-B6D1-18ED5493D0B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86133" y="547249"/>
            <a:ext cx="7834979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2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6" grpId="0" animBg="1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155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Content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82711" y="547249"/>
            <a:ext cx="7238401" cy="1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38BFAA5-F0D8-4043-A152-D4A68CA49E39}"/>
              </a:ext>
            </a:extLst>
          </p:cNvPr>
          <p:cNvSpPr/>
          <p:nvPr/>
        </p:nvSpPr>
        <p:spPr>
          <a:xfrm>
            <a:off x="676699" y="1683411"/>
            <a:ext cx="32876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  <a:tab pos="5272088" algn="r"/>
              </a:tabLst>
            </a:pPr>
            <a:r>
              <a:rPr lang="en-US" altLang="zh-CN" sz="3000" dirty="0">
                <a:solidFill>
                  <a:srgbClr val="941F23"/>
                </a:solidFill>
              </a:rPr>
              <a:t>Paper Reproduction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56F885-256F-445F-B53A-7964913B8FB6}"/>
              </a:ext>
            </a:extLst>
          </p:cNvPr>
          <p:cNvSpPr/>
          <p:nvPr/>
        </p:nvSpPr>
        <p:spPr>
          <a:xfrm>
            <a:off x="4197695" y="961622"/>
            <a:ext cx="489512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Determination of basic parameters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83957B-A7DF-4F84-BE4C-98E099CD1FE2}"/>
              </a:ext>
            </a:extLst>
          </p:cNvPr>
          <p:cNvSpPr/>
          <p:nvPr/>
        </p:nvSpPr>
        <p:spPr>
          <a:xfrm>
            <a:off x="9431136" y="839636"/>
            <a:ext cx="206056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Electrical field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Workmanship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Ohmic contact 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Graded band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Initial value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CE922F-EF87-4E11-9189-6F66E1A4D2EF}"/>
              </a:ext>
            </a:extLst>
          </p:cNvPr>
          <p:cNvSpPr/>
          <p:nvPr/>
        </p:nvSpPr>
        <p:spPr>
          <a:xfrm>
            <a:off x="4197695" y="1563356"/>
            <a:ext cx="27960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Simulation attempt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89918F-ADDE-4D49-8B48-7EF251A2E8C2}"/>
              </a:ext>
            </a:extLst>
          </p:cNvPr>
          <p:cNvSpPr/>
          <p:nvPr/>
        </p:nvSpPr>
        <p:spPr>
          <a:xfrm>
            <a:off x="7246860" y="1561555"/>
            <a:ext cx="2381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  <a:tab pos="5272088" algn="r"/>
              </a:tabLst>
            </a:pPr>
            <a:r>
              <a:rPr lang="en-US" altLang="zh-CN" sz="2400" dirty="0">
                <a:solidFill>
                  <a:srgbClr val="941F23"/>
                </a:solidFill>
                <a:cs typeface="Times New Roman" panose="02020603050405020304" pitchFamily="18" charset="0"/>
              </a:rPr>
              <a:t>N17</a:t>
            </a:r>
            <a:endParaRPr lang="en-US" altLang="zh-CN" sz="2400" dirty="0">
              <a:solidFill>
                <a:srgbClr val="941F23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  <a:tab pos="5272088" algn="r"/>
              </a:tabLst>
            </a:pPr>
            <a:r>
              <a:rPr lang="en-US" altLang="zh-CN" sz="2400" dirty="0">
                <a:solidFill>
                  <a:srgbClr val="941F23"/>
                </a:solidFill>
                <a:cs typeface="Times New Roman" panose="02020603050405020304" pitchFamily="18" charset="0"/>
              </a:rPr>
              <a:t>P3</a:t>
            </a:r>
            <a:endParaRPr lang="en-US" altLang="zh-CN" sz="2400" dirty="0">
              <a:solidFill>
                <a:srgbClr val="941F23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  <a:tab pos="5272088" algn="r"/>
              </a:tabLst>
            </a:pPr>
            <a:r>
              <a:rPr lang="en-US" altLang="zh-CN" sz="2400" dirty="0">
                <a:solidFill>
                  <a:srgbClr val="941F23"/>
                </a:solidFill>
                <a:cs typeface="Times New Roman" panose="02020603050405020304" pitchFamily="18" charset="0"/>
              </a:rPr>
              <a:t>N18</a:t>
            </a:r>
            <a:endParaRPr lang="en-US" altLang="zh-CN" sz="2400" dirty="0">
              <a:solidFill>
                <a:srgbClr val="941F23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794E57-447A-4A3D-BA07-8B7167595D82}"/>
              </a:ext>
            </a:extLst>
          </p:cNvPr>
          <p:cNvSpPr/>
          <p:nvPr/>
        </p:nvSpPr>
        <p:spPr>
          <a:xfrm>
            <a:off x="4197695" y="2694184"/>
            <a:ext cx="2743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solidFill>
                  <a:srgbClr val="941F23"/>
                </a:solidFill>
              </a:rPr>
              <a:t>Dual Charge Layers</a:t>
            </a:r>
            <a:endParaRPr lang="zh-CN" altLang="en-US" sz="2600" dirty="0">
              <a:solidFill>
                <a:srgbClr val="941F2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55E486-3469-4153-A22F-9E631CA5376B}"/>
              </a:ext>
            </a:extLst>
          </p:cNvPr>
          <p:cNvSpPr/>
          <p:nvPr/>
        </p:nvSpPr>
        <p:spPr>
          <a:xfrm>
            <a:off x="7225756" y="2750269"/>
            <a:ext cx="3516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T</a:t>
            </a:r>
            <a:r>
              <a:rPr lang="zh-CN" altLang="en-US" sz="2400" dirty="0">
                <a:solidFill>
                  <a:srgbClr val="941F23"/>
                </a:solidFill>
              </a:rPr>
              <a:t>heoretical analysis </a:t>
            </a:r>
          </a:p>
          <a:p>
            <a:r>
              <a:rPr lang="zh-CN" altLang="en-US" sz="2400" dirty="0">
                <a:solidFill>
                  <a:srgbClr val="941F23"/>
                </a:solidFill>
              </a:rPr>
              <a:t>P15</a:t>
            </a:r>
          </a:p>
          <a:p>
            <a:r>
              <a:rPr lang="zh-CN" altLang="en-US" sz="2400" dirty="0">
                <a:solidFill>
                  <a:srgbClr val="941F23"/>
                </a:solidFill>
              </a:rPr>
              <a:t>P13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B2E0FB-FBCB-49F8-AA64-EBD1A4E9E81C}"/>
              </a:ext>
            </a:extLst>
          </p:cNvPr>
          <p:cNvSpPr/>
          <p:nvPr/>
        </p:nvSpPr>
        <p:spPr>
          <a:xfrm>
            <a:off x="4197695" y="3860680"/>
            <a:ext cx="176080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Three </a:t>
            </a:r>
            <a:r>
              <a:rPr lang="en-US" altLang="zh-CN" sz="2600" dirty="0">
                <a:solidFill>
                  <a:srgbClr val="941F23"/>
                </a:solidFill>
              </a:rPr>
              <a:t>mesa</a:t>
            </a:r>
            <a:endParaRPr lang="zh-CN" altLang="en-US" sz="2600" dirty="0">
              <a:solidFill>
                <a:srgbClr val="941F23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A707FB3-7061-4F09-A233-825A630EE8D8}"/>
              </a:ext>
            </a:extLst>
          </p:cNvPr>
          <p:cNvSpPr/>
          <p:nvPr/>
        </p:nvSpPr>
        <p:spPr>
          <a:xfrm>
            <a:off x="6042364" y="3860680"/>
            <a:ext cx="37231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941F23"/>
                </a:solidFill>
              </a:rPr>
              <a:t>Structure </a:t>
            </a:r>
            <a:r>
              <a:rPr lang="en-US" altLang="zh-CN" sz="2400" dirty="0">
                <a:solidFill>
                  <a:srgbClr val="941F23"/>
                </a:solidFill>
              </a:rPr>
              <a:t>B</a:t>
            </a:r>
            <a:r>
              <a:rPr lang="zh-CN" altLang="en-US" sz="2400" dirty="0">
                <a:solidFill>
                  <a:srgbClr val="941F23"/>
                </a:solidFill>
              </a:rPr>
              <a:t> </a:t>
            </a:r>
            <a:r>
              <a:rPr lang="en-US" altLang="zh-CN" sz="2400" dirty="0">
                <a:solidFill>
                  <a:srgbClr val="941F23"/>
                </a:solidFill>
              </a:rPr>
              <a:t>comparison</a:t>
            </a:r>
            <a:endParaRPr lang="zh-CN" altLang="en-US" sz="2400" dirty="0">
              <a:solidFill>
                <a:srgbClr val="941F23"/>
              </a:solidFill>
            </a:endParaRPr>
          </a:p>
          <a:p>
            <a:r>
              <a:rPr lang="zh-CN" altLang="en-US" sz="2400" dirty="0">
                <a:solidFill>
                  <a:srgbClr val="941F23"/>
                </a:solidFill>
              </a:rPr>
              <a:t>Structure </a:t>
            </a:r>
            <a:r>
              <a:rPr lang="en-US" altLang="zh-CN" sz="2400" dirty="0">
                <a:solidFill>
                  <a:srgbClr val="941F23"/>
                </a:solidFill>
              </a:rPr>
              <a:t>C</a:t>
            </a:r>
            <a:r>
              <a:rPr lang="zh-CN" altLang="en-US" sz="2400" dirty="0">
                <a:solidFill>
                  <a:srgbClr val="941F23"/>
                </a:solidFill>
              </a:rPr>
              <a:t> </a:t>
            </a:r>
            <a:r>
              <a:rPr lang="en-US" altLang="zh-CN" sz="2400" dirty="0">
                <a:solidFill>
                  <a:srgbClr val="941F23"/>
                </a:solidFill>
              </a:rPr>
              <a:t>comparison</a:t>
            </a:r>
            <a:endParaRPr lang="zh-CN" altLang="en-US" sz="2400" dirty="0">
              <a:solidFill>
                <a:srgbClr val="941F23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3BFB50-1D93-4212-A151-58322BD9476F}"/>
              </a:ext>
            </a:extLst>
          </p:cNvPr>
          <p:cNvSpPr/>
          <p:nvPr/>
        </p:nvSpPr>
        <p:spPr>
          <a:xfrm>
            <a:off x="4197695" y="4812877"/>
            <a:ext cx="150772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solidFill>
                  <a:srgbClr val="941F23"/>
                </a:solidFill>
              </a:rPr>
              <a:t>R</a:t>
            </a:r>
            <a:r>
              <a:rPr lang="zh-CN" altLang="en-US" sz="2600" dirty="0">
                <a:solidFill>
                  <a:srgbClr val="941F23"/>
                </a:solidFill>
              </a:rPr>
              <a:t>eliability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60C1898-D0A5-4577-BA5E-83BE708C7551}"/>
              </a:ext>
            </a:extLst>
          </p:cNvPr>
          <p:cNvSpPr/>
          <p:nvPr/>
        </p:nvSpPr>
        <p:spPr>
          <a:xfrm>
            <a:off x="5822202" y="481287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941F23"/>
                </a:solidFill>
              </a:rPr>
              <a:t>Unintentional doping</a:t>
            </a:r>
          </a:p>
          <a:p>
            <a:r>
              <a:rPr lang="zh-CN" altLang="en-US" sz="2400" dirty="0">
                <a:solidFill>
                  <a:srgbClr val="941F23"/>
                </a:solidFill>
              </a:rPr>
              <a:t>Gradient problem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7D75B7-D8B8-42CE-B3DA-429DC8643EAD}"/>
              </a:ext>
            </a:extLst>
          </p:cNvPr>
          <p:cNvSpPr/>
          <p:nvPr/>
        </p:nvSpPr>
        <p:spPr>
          <a:xfrm>
            <a:off x="4197695" y="5657537"/>
            <a:ext cx="27693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941F23"/>
                </a:solidFill>
              </a:rPr>
              <a:t>Current dependent</a:t>
            </a: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3D16ABD5-F14F-4255-820E-402EB31C75CF}"/>
              </a:ext>
            </a:extLst>
          </p:cNvPr>
          <p:cNvSpPr/>
          <p:nvPr/>
        </p:nvSpPr>
        <p:spPr>
          <a:xfrm>
            <a:off x="9292725" y="915510"/>
            <a:ext cx="139830" cy="1750704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189E2BE5-7DBF-4C9C-A03F-5F69C7C20A33}"/>
              </a:ext>
            </a:extLst>
          </p:cNvPr>
          <p:cNvSpPr/>
          <p:nvPr/>
        </p:nvSpPr>
        <p:spPr>
          <a:xfrm>
            <a:off x="7129553" y="1677538"/>
            <a:ext cx="96203" cy="1044958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7264A3DA-37D8-4977-9673-EB262054C472}"/>
              </a:ext>
            </a:extLst>
          </p:cNvPr>
          <p:cNvSpPr/>
          <p:nvPr/>
        </p:nvSpPr>
        <p:spPr>
          <a:xfrm>
            <a:off x="7129553" y="2836831"/>
            <a:ext cx="96203" cy="1044958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6C05F5F5-40ED-4100-8C57-10369DE71959}"/>
              </a:ext>
            </a:extLst>
          </p:cNvPr>
          <p:cNvSpPr/>
          <p:nvPr/>
        </p:nvSpPr>
        <p:spPr>
          <a:xfrm>
            <a:off x="6003441" y="3950598"/>
            <a:ext cx="77846" cy="673394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219D849B-615D-4031-B2CC-7BF8C7AA5CC7}"/>
              </a:ext>
            </a:extLst>
          </p:cNvPr>
          <p:cNvSpPr/>
          <p:nvPr/>
        </p:nvSpPr>
        <p:spPr>
          <a:xfrm>
            <a:off x="5779893" y="4891678"/>
            <a:ext cx="77846" cy="673394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0A3564B3-D7D6-4927-A7C2-8E7735E13644}"/>
              </a:ext>
            </a:extLst>
          </p:cNvPr>
          <p:cNvSpPr/>
          <p:nvPr/>
        </p:nvSpPr>
        <p:spPr>
          <a:xfrm>
            <a:off x="3964394" y="967959"/>
            <a:ext cx="210829" cy="5435250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95D713-5CFA-490C-B5C2-8BA627FE7FE4}"/>
              </a:ext>
            </a:extLst>
          </p:cNvPr>
          <p:cNvSpPr/>
          <p:nvPr/>
        </p:nvSpPr>
        <p:spPr>
          <a:xfrm>
            <a:off x="7031824" y="568667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941F23"/>
                </a:solidFill>
              </a:rPr>
              <a:t>Dark current</a:t>
            </a:r>
          </a:p>
          <a:p>
            <a:r>
              <a:rPr lang="en-US" altLang="zh-CN" sz="2400" dirty="0">
                <a:solidFill>
                  <a:srgbClr val="941F23"/>
                </a:solidFill>
              </a:rPr>
              <a:t>Light current</a:t>
            </a: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14A2A69F-5845-4728-AA9C-C3AB52BE3960}"/>
              </a:ext>
            </a:extLst>
          </p:cNvPr>
          <p:cNvSpPr/>
          <p:nvPr/>
        </p:nvSpPr>
        <p:spPr>
          <a:xfrm>
            <a:off x="6989515" y="5765471"/>
            <a:ext cx="77846" cy="673394"/>
          </a:xfrm>
          <a:prstGeom prst="leftBrace">
            <a:avLst>
              <a:gd name="adj1" fmla="val 172533"/>
              <a:gd name="adj2" fmla="val 18538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9140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445882CC-F31D-44B5-9CCE-A105DA1A173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76835" y="3081867"/>
          <a:ext cx="5238052" cy="2542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5D714A1-BAD7-48D5-AFFE-182492811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264426"/>
              </p:ext>
            </p:extLst>
          </p:nvPr>
        </p:nvGraphicFramePr>
        <p:xfrm>
          <a:off x="6525176" y="1504322"/>
          <a:ext cx="5362027" cy="76009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67682">
                  <a:extLst>
                    <a:ext uri="{9D8B030D-6E8A-4147-A177-3AD203B41FA5}">
                      <a16:colId xmlns:a16="http://schemas.microsoft.com/office/drawing/2014/main" val="4139820629"/>
                    </a:ext>
                  </a:extLst>
                </a:gridCol>
                <a:gridCol w="467067">
                  <a:extLst>
                    <a:ext uri="{9D8B030D-6E8A-4147-A177-3AD203B41FA5}">
                      <a16:colId xmlns:a16="http://schemas.microsoft.com/office/drawing/2014/main" val="2070203789"/>
                    </a:ext>
                  </a:extLst>
                </a:gridCol>
                <a:gridCol w="473646">
                  <a:extLst>
                    <a:ext uri="{9D8B030D-6E8A-4147-A177-3AD203B41FA5}">
                      <a16:colId xmlns:a16="http://schemas.microsoft.com/office/drawing/2014/main" val="1425617920"/>
                    </a:ext>
                  </a:extLst>
                </a:gridCol>
                <a:gridCol w="513117">
                  <a:extLst>
                    <a:ext uri="{9D8B030D-6E8A-4147-A177-3AD203B41FA5}">
                      <a16:colId xmlns:a16="http://schemas.microsoft.com/office/drawing/2014/main" val="3067636519"/>
                    </a:ext>
                  </a:extLst>
                </a:gridCol>
                <a:gridCol w="477109">
                  <a:extLst>
                    <a:ext uri="{9D8B030D-6E8A-4147-A177-3AD203B41FA5}">
                      <a16:colId xmlns:a16="http://schemas.microsoft.com/office/drawing/2014/main" val="3953136347"/>
                    </a:ext>
                  </a:extLst>
                </a:gridCol>
                <a:gridCol w="493901">
                  <a:extLst>
                    <a:ext uri="{9D8B030D-6E8A-4147-A177-3AD203B41FA5}">
                      <a16:colId xmlns:a16="http://schemas.microsoft.com/office/drawing/2014/main" val="3251793159"/>
                    </a:ext>
                  </a:extLst>
                </a:gridCol>
                <a:gridCol w="493901">
                  <a:extLst>
                    <a:ext uri="{9D8B030D-6E8A-4147-A177-3AD203B41FA5}">
                      <a16:colId xmlns:a16="http://schemas.microsoft.com/office/drawing/2014/main" val="1503708442"/>
                    </a:ext>
                  </a:extLst>
                </a:gridCol>
                <a:gridCol w="493901">
                  <a:extLst>
                    <a:ext uri="{9D8B030D-6E8A-4147-A177-3AD203B41FA5}">
                      <a16:colId xmlns:a16="http://schemas.microsoft.com/office/drawing/2014/main" val="3615227010"/>
                    </a:ext>
                  </a:extLst>
                </a:gridCol>
                <a:gridCol w="493901">
                  <a:extLst>
                    <a:ext uri="{9D8B030D-6E8A-4147-A177-3AD203B41FA5}">
                      <a16:colId xmlns:a16="http://schemas.microsoft.com/office/drawing/2014/main" val="3223135252"/>
                    </a:ext>
                  </a:extLst>
                </a:gridCol>
                <a:gridCol w="493901">
                  <a:extLst>
                    <a:ext uri="{9D8B030D-6E8A-4147-A177-3AD203B41FA5}">
                      <a16:colId xmlns:a16="http://schemas.microsoft.com/office/drawing/2014/main" val="4055221183"/>
                    </a:ext>
                  </a:extLst>
                </a:gridCol>
                <a:gridCol w="493901">
                  <a:extLst>
                    <a:ext uri="{9D8B030D-6E8A-4147-A177-3AD203B41FA5}">
                      <a16:colId xmlns:a16="http://schemas.microsoft.com/office/drawing/2014/main" val="1318204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1.00E+14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1.00E+15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1.00E+16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2.00E+16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4.00E+16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6.00E+16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8.00E+16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1.00E+17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1.00E+18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1.00E+19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3788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Center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18858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Margin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612.24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3782650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B56684BD-D109-40FD-83AE-19A65663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3" y="1234083"/>
            <a:ext cx="6096404" cy="4743242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FC32D4BB-2C94-4BD8-96F5-479A1539DDD6}"/>
              </a:ext>
            </a:extLst>
          </p:cNvPr>
          <p:cNvSpPr/>
          <p:nvPr/>
        </p:nvSpPr>
        <p:spPr>
          <a:xfrm rot="3276931">
            <a:off x="5765826" y="1373661"/>
            <a:ext cx="188032" cy="1498600"/>
          </a:xfrm>
          <a:prstGeom prst="downArrow">
            <a:avLst/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A49DA5-F992-4E7F-BEA5-864A702F76F3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18B971-72F9-42DC-AA62-52C0A0335F4E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D944D1-D389-49A7-AE71-D8C3DAC2C55E}"/>
              </a:ext>
            </a:extLst>
          </p:cNvPr>
          <p:cNvSpPr txBox="1"/>
          <p:nvPr/>
        </p:nvSpPr>
        <p:spPr>
          <a:xfrm>
            <a:off x="731445" y="254861"/>
            <a:ext cx="663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p3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D5A697-180B-4AD4-8DC1-A27E3F6B72C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394624" y="547249"/>
            <a:ext cx="8126488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8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4" grpId="0" animBg="1"/>
      <p:bldP spid="10" grpId="0" animBg="1"/>
      <p:bldP spid="15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6FFDE16-1679-4C15-B5E3-EB0BF8DFF2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82277" y="1784362"/>
          <a:ext cx="4800600" cy="5391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869919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955059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38226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3600964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932697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145745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96034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1.00E+17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33780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Center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1.05E+03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1.05E+03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3793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Margin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612.12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612.03</a:t>
                      </a:r>
                      <a:endParaRPr lang="en-US" altLang="zh-CN" sz="1100" b="0" i="0" u="none" strike="noStrike">
                        <a:solidFill>
                          <a:srgbClr val="0061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612.14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542553"/>
                  </a:ext>
                </a:extLst>
              </a:tr>
            </a:tbl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8CFD9C7A-3323-49C2-B108-3B3B73BACD1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99677" y="2929663"/>
          <a:ext cx="5417666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6A1D03FD-EC65-4231-92E0-70BFCC13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80" y="1329267"/>
            <a:ext cx="6202559" cy="4684249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C00C6EFE-BF72-4335-81E6-D9F45E8F9509}"/>
              </a:ext>
            </a:extLst>
          </p:cNvPr>
          <p:cNvSpPr/>
          <p:nvPr/>
        </p:nvSpPr>
        <p:spPr>
          <a:xfrm rot="1645604">
            <a:off x="6011402" y="1737118"/>
            <a:ext cx="169196" cy="3961988"/>
          </a:xfrm>
          <a:prstGeom prst="downArrow">
            <a:avLst/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2BDFFC-60B3-46FF-9747-04169E468F85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569865B-FCD1-4308-BA75-DC9F344FA9BA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5B4CB-7BC6-435E-B11E-68D33B0DD1AF}"/>
              </a:ext>
            </a:extLst>
          </p:cNvPr>
          <p:cNvSpPr txBox="1"/>
          <p:nvPr/>
        </p:nvSpPr>
        <p:spPr>
          <a:xfrm>
            <a:off x="731445" y="254861"/>
            <a:ext cx="95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n18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FEC1414-E808-4358-91C1-C1C167FD7EF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86133" y="547249"/>
            <a:ext cx="7834979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8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6" grpId="0" animBg="1"/>
      <p:bldP spid="17" grpId="0" animBg="1"/>
      <p:bldP spid="18" grpId="0" animBg="1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2B8EB97-352A-45C2-9B5D-35AAB1FB47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30322" y="1282218"/>
            <a:ext cx="4361011" cy="42935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848DBE-C3B8-4FF4-AB9F-7278F83F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0" y="1162393"/>
            <a:ext cx="5844972" cy="4533213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EC5F29BA-0CD9-4470-A768-2AD05A92A967}"/>
              </a:ext>
            </a:extLst>
          </p:cNvPr>
          <p:cNvSpPr/>
          <p:nvPr/>
        </p:nvSpPr>
        <p:spPr>
          <a:xfrm rot="713387">
            <a:off x="6012531" y="4484387"/>
            <a:ext cx="3043028" cy="273659"/>
          </a:xfrm>
          <a:prstGeom prst="rightArrow">
            <a:avLst/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F0D5C8-014B-4E50-82E0-AAD62EEB354C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9666AC-DD8B-458B-9C6B-680EC1228F18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5949DC-D632-4CA7-A535-6D93CC5A6E47}"/>
              </a:ext>
            </a:extLst>
          </p:cNvPr>
          <p:cNvSpPr txBox="1"/>
          <p:nvPr/>
        </p:nvSpPr>
        <p:spPr>
          <a:xfrm>
            <a:off x="731444" y="254861"/>
            <a:ext cx="315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Dual charge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941F2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layer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C9032A5-3653-42DC-BB86-F2D9B7792BA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882386" y="547249"/>
            <a:ext cx="5638726" cy="9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ADBD980-1EC6-457A-B409-71F1CEBAC9F3}"/>
              </a:ext>
            </a:extLst>
          </p:cNvPr>
          <p:cNvCxnSpPr/>
          <p:nvPr/>
        </p:nvCxnSpPr>
        <p:spPr>
          <a:xfrm>
            <a:off x="5867948" y="869161"/>
            <a:ext cx="0" cy="5361410"/>
          </a:xfrm>
          <a:prstGeom prst="line">
            <a:avLst/>
          </a:prstGeom>
          <a:ln w="34925">
            <a:solidFill>
              <a:srgbClr val="941F2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C53F77C-ADAD-4323-8DE5-19CE0255F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65" y="636627"/>
            <a:ext cx="3310467" cy="841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28E29C-82CD-4C0C-8690-E278E08A9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3" y="1539739"/>
            <a:ext cx="5334466" cy="39823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9AE7691-D6D1-4023-B292-7AE77135A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96" y="1477811"/>
            <a:ext cx="5193837" cy="40443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698EBD-26BC-427B-8F8D-B597A7969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t="-4024" r="8647" b="-1"/>
          <a:stretch/>
        </p:blipFill>
        <p:spPr>
          <a:xfrm>
            <a:off x="8056032" y="3854184"/>
            <a:ext cx="2006601" cy="869336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F12AC1-61FA-411E-98A6-D4EA8B436AE3}"/>
              </a:ext>
            </a:extLst>
          </p:cNvPr>
          <p:cNvCxnSpPr>
            <a:cxnSpLocks/>
          </p:cNvCxnSpPr>
          <p:nvPr/>
        </p:nvCxnSpPr>
        <p:spPr>
          <a:xfrm>
            <a:off x="8661400" y="1193800"/>
            <a:ext cx="397933" cy="618067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47DD94C-CE76-4353-A40C-3562C6AF6708}"/>
              </a:ext>
            </a:extLst>
          </p:cNvPr>
          <p:cNvCxnSpPr>
            <a:cxnSpLocks/>
          </p:cNvCxnSpPr>
          <p:nvPr/>
        </p:nvCxnSpPr>
        <p:spPr>
          <a:xfrm flipV="1">
            <a:off x="9738617" y="3330630"/>
            <a:ext cx="829733" cy="605490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1F12AC1-61FA-411E-98A6-D4EA8B436AE3}"/>
              </a:ext>
            </a:extLst>
          </p:cNvPr>
          <p:cNvCxnSpPr>
            <a:cxnSpLocks/>
          </p:cNvCxnSpPr>
          <p:nvPr/>
        </p:nvCxnSpPr>
        <p:spPr>
          <a:xfrm flipH="1" flipV="1">
            <a:off x="7503798" y="3357965"/>
            <a:ext cx="833966" cy="550819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EA63905C-BBEF-46D3-8B4C-63C45600F7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12" t="-3055" r="44534" b="6796"/>
          <a:stretch/>
        </p:blipFill>
        <p:spPr>
          <a:xfrm>
            <a:off x="2321191" y="3130286"/>
            <a:ext cx="723155" cy="503088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9A8160A-7CC7-47B0-A730-83079B6DDA7C}"/>
              </a:ext>
            </a:extLst>
          </p:cNvPr>
          <p:cNvCxnSpPr>
            <a:cxnSpLocks/>
          </p:cNvCxnSpPr>
          <p:nvPr/>
        </p:nvCxnSpPr>
        <p:spPr>
          <a:xfrm>
            <a:off x="2996309" y="3429000"/>
            <a:ext cx="397933" cy="618067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3F3CB65-B628-4F9C-A274-2B9017756831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CEDEE1-D6FA-4847-B3A4-8A493A5A6901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B6AF8E-8D11-431F-A5F3-A6648CDFFB3A}"/>
              </a:ext>
            </a:extLst>
          </p:cNvPr>
          <p:cNvSpPr txBox="1"/>
          <p:nvPr/>
        </p:nvSpPr>
        <p:spPr>
          <a:xfrm>
            <a:off x="731444" y="254861"/>
            <a:ext cx="315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Dual charge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941F2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layer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C85CAC0-32F6-4648-ADA1-1ACDD2FE88B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882386" y="547249"/>
            <a:ext cx="5638726" cy="9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CBC78D3-1127-4002-9CDA-A2624F5B8B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59600" y="1703211"/>
          <a:ext cx="3650085" cy="8537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0017">
                  <a:extLst>
                    <a:ext uri="{9D8B030D-6E8A-4147-A177-3AD203B41FA5}">
                      <a16:colId xmlns:a16="http://schemas.microsoft.com/office/drawing/2014/main" val="1006007601"/>
                    </a:ext>
                  </a:extLst>
                </a:gridCol>
                <a:gridCol w="730017">
                  <a:extLst>
                    <a:ext uri="{9D8B030D-6E8A-4147-A177-3AD203B41FA5}">
                      <a16:colId xmlns:a16="http://schemas.microsoft.com/office/drawing/2014/main" val="292470943"/>
                    </a:ext>
                  </a:extLst>
                </a:gridCol>
                <a:gridCol w="730017">
                  <a:extLst>
                    <a:ext uri="{9D8B030D-6E8A-4147-A177-3AD203B41FA5}">
                      <a16:colId xmlns:a16="http://schemas.microsoft.com/office/drawing/2014/main" val="1266505922"/>
                    </a:ext>
                  </a:extLst>
                </a:gridCol>
                <a:gridCol w="730017">
                  <a:extLst>
                    <a:ext uri="{9D8B030D-6E8A-4147-A177-3AD203B41FA5}">
                      <a16:colId xmlns:a16="http://schemas.microsoft.com/office/drawing/2014/main" val="645571458"/>
                    </a:ext>
                  </a:extLst>
                </a:gridCol>
                <a:gridCol w="730017">
                  <a:extLst>
                    <a:ext uri="{9D8B030D-6E8A-4147-A177-3AD203B41FA5}">
                      <a16:colId xmlns:a16="http://schemas.microsoft.com/office/drawing/2014/main" val="1736542803"/>
                    </a:ext>
                  </a:extLst>
                </a:gridCol>
              </a:tblGrid>
              <a:tr h="284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1.50E+18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2.00E+18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2.50E+18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9456489"/>
                  </a:ext>
                </a:extLst>
              </a:tr>
              <a:tr h="284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Center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873.6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1.23E+03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1407.8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853148"/>
                  </a:ext>
                </a:extLst>
              </a:tr>
              <a:tr h="284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Margin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416.6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807.62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1003.1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9153170"/>
                  </a:ext>
                </a:extLst>
              </a:tr>
            </a:tbl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3669B34D-1AA2-4CD1-B323-E835F608C16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72888" y="3070142"/>
          <a:ext cx="4823507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0DD96638-A31E-4B65-AE13-D5008F3D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9" y="1440744"/>
            <a:ext cx="6077739" cy="466902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F1F2E0-E566-4083-A7CD-7D61FB304730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CE8302-AA09-4EE3-A154-8B36D46994EF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7CCDB6-3F3B-47D1-A385-0A4AEA29664D}"/>
              </a:ext>
            </a:extLst>
          </p:cNvPr>
          <p:cNvSpPr txBox="1"/>
          <p:nvPr/>
        </p:nvSpPr>
        <p:spPr>
          <a:xfrm>
            <a:off x="731445" y="254861"/>
            <a:ext cx="95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p15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559AEC4-11E7-4815-ADC2-3BE149E3C15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686133" y="547249"/>
            <a:ext cx="7834979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箭头: 下 8">
            <a:extLst>
              <a:ext uri="{FF2B5EF4-FFF2-40B4-BE49-F238E27FC236}">
                <a16:creationId xmlns:a16="http://schemas.microsoft.com/office/drawing/2014/main" id="{5C359C2F-029F-497D-88AC-5CA7F56EF268}"/>
              </a:ext>
            </a:extLst>
          </p:cNvPr>
          <p:cNvSpPr/>
          <p:nvPr/>
        </p:nvSpPr>
        <p:spPr>
          <a:xfrm rot="1794454">
            <a:off x="5977962" y="1767888"/>
            <a:ext cx="118238" cy="3494860"/>
          </a:xfrm>
          <a:prstGeom prst="downArrow">
            <a:avLst>
              <a:gd name="adj1" fmla="val 60340"/>
              <a:gd name="adj2" fmla="val 50000"/>
            </a:avLst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46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 animBg="1"/>
      <p:bldP spid="13" grpId="0" animBg="1"/>
      <p:bldP spid="14" grpId="0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A3143FA-D8C2-4C1A-9943-178C07323E9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73281" y="1817793"/>
          <a:ext cx="4830749" cy="7067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39159">
                  <a:extLst>
                    <a:ext uri="{9D8B030D-6E8A-4147-A177-3AD203B41FA5}">
                      <a16:colId xmlns:a16="http://schemas.microsoft.com/office/drawing/2014/main" val="330705486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1703296798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584341554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1898088826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753849933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235316055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3201156231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3199282954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3791611257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154382008"/>
                    </a:ext>
                  </a:extLst>
                </a:gridCol>
                <a:gridCol w="439159">
                  <a:extLst>
                    <a:ext uri="{9D8B030D-6E8A-4147-A177-3AD203B41FA5}">
                      <a16:colId xmlns:a16="http://schemas.microsoft.com/office/drawing/2014/main" val="281193595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3.50E+17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4.00E+17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4.50E+17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5.00E+17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5.50E+17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6.00E+17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6.50E+17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7.00E+17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7.50E+17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8.00E+17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67779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Center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1008.3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1023.1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1037.8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61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1067.3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1081.9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1096.6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1111.2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1125.8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1140.4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29968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Margin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612.1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611.97</a:t>
                      </a:r>
                      <a:endParaRPr lang="en-US" altLang="zh-CN" sz="1100" b="0" i="0" u="none" strike="noStrike" dirty="0">
                        <a:solidFill>
                          <a:srgbClr val="0061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612.2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840446"/>
                  </a:ext>
                </a:extLst>
              </a:tr>
            </a:tbl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EB4915F2-2BF1-47D4-B464-E8D57F55059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756197" y="2887503"/>
          <a:ext cx="5064918" cy="2600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3CFD2A4-87B2-4F08-9B2B-3272F250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3" y="1202527"/>
            <a:ext cx="6376880" cy="4886955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4AFE6D51-0A86-4F97-BAA5-DCE7AB995337}"/>
              </a:ext>
            </a:extLst>
          </p:cNvPr>
          <p:cNvSpPr/>
          <p:nvPr/>
        </p:nvSpPr>
        <p:spPr>
          <a:xfrm rot="1662601">
            <a:off x="6093277" y="1864494"/>
            <a:ext cx="124117" cy="2858471"/>
          </a:xfrm>
          <a:prstGeom prst="downArrow">
            <a:avLst>
              <a:gd name="adj1" fmla="val 60340"/>
              <a:gd name="adj2" fmla="val 50000"/>
            </a:avLst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327F68-3357-4D7A-8DAE-6617E7B990DD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107252-5D79-4186-829C-0932C61B18E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3A911C-C711-46BE-A34A-9A64D0ABF36A}"/>
              </a:ext>
            </a:extLst>
          </p:cNvPr>
          <p:cNvSpPr txBox="1"/>
          <p:nvPr/>
        </p:nvSpPr>
        <p:spPr>
          <a:xfrm>
            <a:off x="731445" y="254861"/>
            <a:ext cx="95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p13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4FD62F5-CACC-4CB4-8D37-7F45677C09E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686133" y="547249"/>
            <a:ext cx="7834979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8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3" grpId="0" animBg="1"/>
      <p:bldP spid="12" grpId="0" animBg="1"/>
      <p:bldP spid="13" grpId="0" animBg="1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66FFA2C-650B-4C7E-8BD3-A26B92E0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19" y="1585739"/>
            <a:ext cx="5102601" cy="40566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E9759E2-603D-418B-8CC4-B37A0F32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82" y="1585739"/>
            <a:ext cx="5503280" cy="405660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727FDDE-CAF9-4C93-9CFC-7E1FD68BF6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7062E0-C547-40A2-AF08-EA1B815B2B39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784467-51F9-4CBF-9008-56E05F698EA3}"/>
              </a:ext>
            </a:extLst>
          </p:cNvPr>
          <p:cNvSpPr txBox="1"/>
          <p:nvPr/>
        </p:nvSpPr>
        <p:spPr>
          <a:xfrm>
            <a:off x="731445" y="254861"/>
            <a:ext cx="438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Structure B comparison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6F65F8A-EE79-4910-86D5-572A52BECA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120059" y="547249"/>
            <a:ext cx="4401053" cy="17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72D5B906-0C4D-4865-BA8D-39B242CB4A83}"/>
              </a:ext>
            </a:extLst>
          </p:cNvPr>
          <p:cNvSpPr/>
          <p:nvPr/>
        </p:nvSpPr>
        <p:spPr>
          <a:xfrm>
            <a:off x="5386919" y="3429000"/>
            <a:ext cx="1394580" cy="307404"/>
          </a:xfrm>
          <a:prstGeom prst="leftRightArrow">
            <a:avLst/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9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02869E2-E67F-419E-8E5D-7E6EFABF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244" y="1658846"/>
            <a:ext cx="3916509" cy="40256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487070-BAB0-4AB8-A262-02F4017B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7" y="2039344"/>
            <a:ext cx="4101370" cy="33635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D69F2B-1962-4CA3-BB49-11062C12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185" y="1658846"/>
            <a:ext cx="3740194" cy="39935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AE09AD5-E4DD-4A1C-8745-1FA92C6049A9}"/>
              </a:ext>
            </a:extLst>
          </p:cNvPr>
          <p:cNvSpPr txBox="1"/>
          <p:nvPr/>
        </p:nvSpPr>
        <p:spPr>
          <a:xfrm>
            <a:off x="7113019" y="794404"/>
            <a:ext cx="2110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941F23"/>
                </a:solidFill>
              </a:rPr>
              <a:t>1052.4kV/cm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3C2FD2-85F3-45A4-A198-1D12628BCE7B}"/>
              </a:ext>
            </a:extLst>
          </p:cNvPr>
          <p:cNvSpPr txBox="1"/>
          <p:nvPr/>
        </p:nvSpPr>
        <p:spPr>
          <a:xfrm>
            <a:off x="9393212" y="4063092"/>
            <a:ext cx="2110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941F23"/>
                </a:solidFill>
              </a:rPr>
              <a:t>837.68kV/cm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774590-D8CE-4265-B1D9-D6FADFE2F22E}"/>
              </a:ext>
            </a:extLst>
          </p:cNvPr>
          <p:cNvCxnSpPr>
            <a:cxnSpLocks/>
          </p:cNvCxnSpPr>
          <p:nvPr/>
        </p:nvCxnSpPr>
        <p:spPr>
          <a:xfrm flipH="1">
            <a:off x="6591993" y="1381271"/>
            <a:ext cx="1207737" cy="829914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ED43DE4-29F8-41EC-98B6-802C99CE3AB8}"/>
              </a:ext>
            </a:extLst>
          </p:cNvPr>
          <p:cNvCxnSpPr>
            <a:cxnSpLocks/>
          </p:cNvCxnSpPr>
          <p:nvPr/>
        </p:nvCxnSpPr>
        <p:spPr>
          <a:xfrm>
            <a:off x="8404167" y="1381271"/>
            <a:ext cx="1396538" cy="658073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1DB09A7-665F-4C2C-A8F7-3630C10DFA1F}"/>
              </a:ext>
            </a:extLst>
          </p:cNvPr>
          <p:cNvCxnSpPr>
            <a:cxnSpLocks/>
          </p:cNvCxnSpPr>
          <p:nvPr/>
        </p:nvCxnSpPr>
        <p:spPr>
          <a:xfrm flipH="1" flipV="1">
            <a:off x="9041587" y="2873349"/>
            <a:ext cx="659366" cy="1116761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0CAFEDB-0CC3-48A2-9C68-ACBE6D88F612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F149FE-8756-4030-8330-59288D172945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C77B8F2-EED3-4B8E-9CC2-F8E25423703C}"/>
              </a:ext>
            </a:extLst>
          </p:cNvPr>
          <p:cNvSpPr txBox="1"/>
          <p:nvPr/>
        </p:nvSpPr>
        <p:spPr>
          <a:xfrm>
            <a:off x="731445" y="254861"/>
            <a:ext cx="438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Structure B comparison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188B5F0-2EC1-4934-A693-EE380B257AA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120059" y="547249"/>
            <a:ext cx="4401053" cy="17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 animBg="1"/>
      <p:bldP spid="26" grpId="0" animBg="1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786888C1-A79C-4B05-BFFC-50120E80C046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EC5D028-58E0-4228-B1E7-B66D1E34952F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3DBF95-A7B4-47FB-BE63-3637E3FD180E}"/>
              </a:ext>
            </a:extLst>
          </p:cNvPr>
          <p:cNvSpPr txBox="1"/>
          <p:nvPr/>
        </p:nvSpPr>
        <p:spPr>
          <a:xfrm>
            <a:off x="731445" y="254861"/>
            <a:ext cx="438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Structure C comparison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49BDB36-1A90-4CAD-92EC-60F090DE58B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120059" y="547249"/>
            <a:ext cx="4401053" cy="17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FBE361B5-3953-4CE2-A598-83C277C4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19" y="1585739"/>
            <a:ext cx="5102601" cy="40566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FC49A11-F53F-434A-8784-3A4F1D05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87" y="1585146"/>
            <a:ext cx="5650212" cy="4057200"/>
          </a:xfrm>
          <a:prstGeom prst="rect">
            <a:avLst/>
          </a:prstGeom>
        </p:spPr>
      </p:pic>
      <p:sp>
        <p:nvSpPr>
          <p:cNvPr id="21" name="箭头: 左右 20">
            <a:extLst>
              <a:ext uri="{FF2B5EF4-FFF2-40B4-BE49-F238E27FC236}">
                <a16:creationId xmlns:a16="http://schemas.microsoft.com/office/drawing/2014/main" id="{E2C57E6C-C00C-45AF-A7C4-247A92E6014D}"/>
              </a:ext>
            </a:extLst>
          </p:cNvPr>
          <p:cNvSpPr/>
          <p:nvPr/>
        </p:nvSpPr>
        <p:spPr>
          <a:xfrm>
            <a:off x="5226354" y="3429000"/>
            <a:ext cx="1394580" cy="307404"/>
          </a:xfrm>
          <a:prstGeom prst="leftRightArrow">
            <a:avLst/>
          </a:prstGeom>
          <a:solidFill>
            <a:srgbClr val="941F23"/>
          </a:solidFill>
          <a:ln>
            <a:solidFill>
              <a:srgbClr val="941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DBA5F0D-2339-4C35-8E9D-BAA9FB8D0C91}"/>
              </a:ext>
            </a:extLst>
          </p:cNvPr>
          <p:cNvSpPr txBox="1"/>
          <p:nvPr/>
        </p:nvSpPr>
        <p:spPr>
          <a:xfrm>
            <a:off x="10268350" y="5776003"/>
            <a:ext cx="165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941F23"/>
                </a:solidFill>
              </a:rPr>
              <a:t>64kV/cm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308142-9426-479B-BBD5-D7861CFE35DC}"/>
              </a:ext>
            </a:extLst>
          </p:cNvPr>
          <p:cNvSpPr txBox="1"/>
          <p:nvPr/>
        </p:nvSpPr>
        <p:spPr>
          <a:xfrm>
            <a:off x="5279084" y="744798"/>
            <a:ext cx="2380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941F23"/>
                </a:solidFill>
              </a:rPr>
              <a:t>165.78kV/cm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27D56B-84A6-4414-ACC5-DFB7FD15E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99" y="1637607"/>
            <a:ext cx="4486175" cy="34799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C84118-DC71-4D63-BC6D-A59261256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7106"/>
            <a:ext cx="4172350" cy="411258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A60FDB-1A23-4A29-8DE8-207A00B28435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007711-6BA4-4F04-9F6B-EC4DE421DCFA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4B8C23-E341-473F-B42F-76142ABB4E2A}"/>
              </a:ext>
            </a:extLst>
          </p:cNvPr>
          <p:cNvSpPr txBox="1"/>
          <p:nvPr/>
        </p:nvSpPr>
        <p:spPr>
          <a:xfrm>
            <a:off x="731445" y="254861"/>
            <a:ext cx="438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Structure C comparison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A092918-9FBC-4B2D-9266-F37D305A410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120059" y="547249"/>
            <a:ext cx="4401053" cy="17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BA7A71A-EFC3-4A2B-8972-6A83EAF24DA5}"/>
              </a:ext>
            </a:extLst>
          </p:cNvPr>
          <p:cNvCxnSpPr>
            <a:cxnSpLocks/>
          </p:cNvCxnSpPr>
          <p:nvPr/>
        </p:nvCxnSpPr>
        <p:spPr>
          <a:xfrm>
            <a:off x="6517178" y="1313411"/>
            <a:ext cx="731520" cy="648393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3050079-F4E6-4AC0-AFDA-57892449C378}"/>
              </a:ext>
            </a:extLst>
          </p:cNvPr>
          <p:cNvCxnSpPr>
            <a:cxnSpLocks/>
          </p:cNvCxnSpPr>
          <p:nvPr/>
        </p:nvCxnSpPr>
        <p:spPr>
          <a:xfrm flipH="1" flipV="1">
            <a:off x="10020007" y="5134047"/>
            <a:ext cx="673331" cy="641956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03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 animBg="1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07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Fiber Optic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805404" y="547249"/>
            <a:ext cx="6715708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CB16B9D-812A-4E87-8EB1-7C6EC1ADCA86}"/>
              </a:ext>
            </a:extLst>
          </p:cNvPr>
          <p:cNvSpPr txBox="1"/>
          <p:nvPr/>
        </p:nvSpPr>
        <p:spPr>
          <a:xfrm>
            <a:off x="3713583" y="1411416"/>
            <a:ext cx="476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sz="3200" dirty="0"/>
              <a:t>Fiber Optic Communication</a:t>
            </a:r>
            <a:endParaRPr lang="en-US" altLang="zh-CN" sz="3200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C63284-5842-4B21-955E-7569DC47B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5" y="2239110"/>
            <a:ext cx="4828456" cy="3207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5D641A-8D4C-4DC8-BAA9-4AEC56669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89" y="2183931"/>
            <a:ext cx="5524265" cy="32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0D932A5-7E5B-4696-9C82-FE1F826730A3}"/>
              </a:ext>
            </a:extLst>
          </p:cNvPr>
          <p:cNvSpPr txBox="1"/>
          <p:nvPr/>
        </p:nvSpPr>
        <p:spPr>
          <a:xfrm>
            <a:off x="9337546" y="5860473"/>
            <a:ext cx="2380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941F23"/>
                </a:solidFill>
              </a:defRPr>
            </a:lvl1pPr>
          </a:lstStyle>
          <a:p>
            <a:r>
              <a:rPr lang="en-US" altLang="zh-CN" dirty="0"/>
              <a:t>629.04kV/cm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AAFF34-C399-4168-A0BA-BE6D91A2101A}"/>
              </a:ext>
            </a:extLst>
          </p:cNvPr>
          <p:cNvSpPr txBox="1"/>
          <p:nvPr/>
        </p:nvSpPr>
        <p:spPr>
          <a:xfrm>
            <a:off x="7071943" y="588860"/>
            <a:ext cx="2380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941F23"/>
                </a:solidFill>
              </a:defRPr>
            </a:lvl1pPr>
          </a:lstStyle>
          <a:p>
            <a:r>
              <a:rPr lang="en-US" altLang="zh-CN" dirty="0"/>
              <a:t>1052.4kV/cm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F20CA7-12F3-434E-A967-BD7A2888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27" y="1905953"/>
            <a:ext cx="3560829" cy="29888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D530B5-7584-4283-AC19-6C754BE9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94" y="1354200"/>
            <a:ext cx="3882612" cy="40923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C597F2-3903-4B76-A525-E7B293E3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18" y="1352302"/>
            <a:ext cx="3631336" cy="4092357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FA7DC3C-CFE7-4126-A473-DBC62A90C8AE}"/>
              </a:ext>
            </a:extLst>
          </p:cNvPr>
          <p:cNvCxnSpPr>
            <a:cxnSpLocks/>
          </p:cNvCxnSpPr>
          <p:nvPr/>
        </p:nvCxnSpPr>
        <p:spPr>
          <a:xfrm flipH="1">
            <a:off x="6573857" y="1215229"/>
            <a:ext cx="914398" cy="623157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DE97F72-2F89-4BD2-97EA-4063734E096C}"/>
              </a:ext>
            </a:extLst>
          </p:cNvPr>
          <p:cNvCxnSpPr>
            <a:cxnSpLocks/>
          </p:cNvCxnSpPr>
          <p:nvPr/>
        </p:nvCxnSpPr>
        <p:spPr>
          <a:xfrm>
            <a:off x="8769927" y="1238544"/>
            <a:ext cx="1012641" cy="428001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12577F3-7CE0-4150-890B-B57D24F252C2}"/>
              </a:ext>
            </a:extLst>
          </p:cNvPr>
          <p:cNvCxnSpPr>
            <a:cxnSpLocks/>
          </p:cNvCxnSpPr>
          <p:nvPr/>
        </p:nvCxnSpPr>
        <p:spPr>
          <a:xfrm flipH="1" flipV="1">
            <a:off x="9077498" y="3250276"/>
            <a:ext cx="939338" cy="2610197"/>
          </a:xfrm>
          <a:prstGeom prst="straightConnector1">
            <a:avLst/>
          </a:prstGeom>
          <a:ln w="41275">
            <a:solidFill>
              <a:srgbClr val="941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B0620A0-FD23-46CD-BB41-8902314DFEB6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03CAB9B-18EE-4E8D-9BB3-BE70A105BAFB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CC80F-ADCC-40F7-924E-38DBB8743169}"/>
              </a:ext>
            </a:extLst>
          </p:cNvPr>
          <p:cNvSpPr txBox="1"/>
          <p:nvPr/>
        </p:nvSpPr>
        <p:spPr>
          <a:xfrm>
            <a:off x="731445" y="254861"/>
            <a:ext cx="438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Structure C comparison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C51DB2E-3397-49CA-807E-C73174A58E93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120059" y="547249"/>
            <a:ext cx="4401053" cy="17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57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0" grpId="0" animBg="1"/>
      <p:bldP spid="21" grpId="0" animBg="1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0512C5-C6D5-4367-8CA5-81DA3525D1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26092" y="1726100"/>
          <a:ext cx="4800600" cy="5429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5907041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5074177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2024423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91636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045479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4573764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9657950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1.00E+15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59844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Center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1052.6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1052.6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1051.8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76875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Margin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612.56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613.72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2415046"/>
                  </a:ext>
                </a:extLst>
              </a:tr>
            </a:tbl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3B54ECEF-E38E-427B-997E-C6CBC540E67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93094" y="2677354"/>
          <a:ext cx="57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2908EB6A-90DA-48D5-8F1D-57906821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3" r="2803"/>
          <a:stretch/>
        </p:blipFill>
        <p:spPr>
          <a:xfrm>
            <a:off x="149287" y="1142053"/>
            <a:ext cx="5611776" cy="44153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3E02F9B-F1E4-48C2-94CE-70516EAAFA2F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CFA919-1B64-4A87-B360-B2244B494D31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5DE606-0A5B-429F-9DAD-4B5F83D4272E}"/>
              </a:ext>
            </a:extLst>
          </p:cNvPr>
          <p:cNvSpPr txBox="1"/>
          <p:nvPr/>
        </p:nvSpPr>
        <p:spPr>
          <a:xfrm>
            <a:off x="731445" y="254861"/>
            <a:ext cx="438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 err="1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i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D0C9408-6B0D-41AA-8DCB-6A1E4FB363C3}"/>
              </a:ext>
            </a:extLst>
          </p:cNvPr>
          <p:cNvCxnSpPr>
            <a:cxnSpLocks/>
          </p:cNvCxnSpPr>
          <p:nvPr/>
        </p:nvCxnSpPr>
        <p:spPr>
          <a:xfrm>
            <a:off x="1130531" y="547266"/>
            <a:ext cx="8390581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97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 animBg="1"/>
      <p:bldP spid="13" grpId="0" animBg="1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85F5B2E1-DED5-4E55-B815-E110D2CF019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21256" y="3978000"/>
          <a:ext cx="57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1AE7E186-5560-49C4-896C-9D2B3EF2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66" y="939331"/>
            <a:ext cx="3438525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62A9CF-75D3-4744-9689-961E4649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54" y="939343"/>
            <a:ext cx="3824390" cy="28799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BFE161-9339-4514-B7B5-467CF9A9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459" y="936268"/>
            <a:ext cx="3585867" cy="28830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C22265-F189-4304-B41D-0D31220D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926" y="4574085"/>
            <a:ext cx="3390900" cy="12096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B57BDA3-B4EB-46A9-87EC-A0D2217A864D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6EC6CB-D8EF-4C22-B580-F11DFA3293CA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57AD266-58D5-4CEA-9D2F-19B64062D1B4}"/>
              </a:ext>
            </a:extLst>
          </p:cNvPr>
          <p:cNvSpPr txBox="1"/>
          <p:nvPr/>
        </p:nvSpPr>
        <p:spPr>
          <a:xfrm>
            <a:off x="731445" y="254861"/>
            <a:ext cx="438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Graded doping type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F625C15-2702-432E-914A-222155ED12EA}"/>
              </a:ext>
            </a:extLst>
          </p:cNvPr>
          <p:cNvCxnSpPr>
            <a:cxnSpLocks/>
          </p:cNvCxnSpPr>
          <p:nvPr/>
        </p:nvCxnSpPr>
        <p:spPr>
          <a:xfrm>
            <a:off x="4389120" y="547266"/>
            <a:ext cx="5131992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4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4" grpId="0" animBg="1"/>
      <p:bldP spid="15" grpId="0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215A98C-B96B-4F04-AC2D-C1D9FA1E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79" y="1341984"/>
            <a:ext cx="4048812" cy="41740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C7B2A3-6538-4D0B-B600-207C5A4D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76" y="1236795"/>
            <a:ext cx="4109822" cy="41854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3A1A2B0-DCD6-45CC-AE38-3E16BE44015F}"/>
              </a:ext>
            </a:extLst>
          </p:cNvPr>
          <p:cNvSpPr txBox="1"/>
          <p:nvPr/>
        </p:nvSpPr>
        <p:spPr>
          <a:xfrm>
            <a:off x="2221881" y="5609797"/>
            <a:ext cx="250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41F23"/>
                </a:solidFill>
              </a:rPr>
              <a:t>Dark Current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7ABCD8-2DB2-43D9-82F2-B6564A749392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D273CF-B159-45BD-A37A-547D2C0D8943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206D51-C092-42FD-8C8F-E2D612BB611B}"/>
              </a:ext>
            </a:extLst>
          </p:cNvPr>
          <p:cNvSpPr txBox="1"/>
          <p:nvPr/>
        </p:nvSpPr>
        <p:spPr>
          <a:xfrm>
            <a:off x="731445" y="254861"/>
            <a:ext cx="1604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941F23"/>
                </a:solidFill>
                <a:latin typeface="Calibri" panose="020F0502020204030204"/>
                <a:ea typeface="等线" panose="02010600030101010101" pitchFamily="2" charset="-122"/>
              </a:rPr>
              <a:t>Current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41F2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C8268A8-B577-451E-89EC-7EA7C4F6796A}"/>
              </a:ext>
            </a:extLst>
          </p:cNvPr>
          <p:cNvCxnSpPr>
            <a:cxnSpLocks/>
          </p:cNvCxnSpPr>
          <p:nvPr/>
        </p:nvCxnSpPr>
        <p:spPr>
          <a:xfrm>
            <a:off x="2463282" y="547266"/>
            <a:ext cx="7057830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A39593D-1A6D-4E39-94DA-4180479F6876}"/>
              </a:ext>
            </a:extLst>
          </p:cNvPr>
          <p:cNvSpPr txBox="1"/>
          <p:nvPr/>
        </p:nvSpPr>
        <p:spPr>
          <a:xfrm>
            <a:off x="7635704" y="5609797"/>
            <a:ext cx="250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41F23"/>
                </a:solidFill>
              </a:rPr>
              <a:t>Light Current</a:t>
            </a:r>
            <a:endParaRPr lang="zh-CN" altLang="en-US" sz="3200" dirty="0">
              <a:solidFill>
                <a:srgbClr val="941F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117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Fiber Optic</a:t>
            </a:r>
            <a:endParaRPr lang="zh-CN" altLang="en-US" sz="3200" b="1" dirty="0">
              <a:solidFill>
                <a:srgbClr val="941F23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848947" y="547249"/>
            <a:ext cx="6672165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8CD4B1F-0B14-4F20-A0D4-8556F3FB70D4}"/>
              </a:ext>
            </a:extLst>
          </p:cNvPr>
          <p:cNvSpPr txBox="1"/>
          <p:nvPr/>
        </p:nvSpPr>
        <p:spPr>
          <a:xfrm>
            <a:off x="2507614" y="2560446"/>
            <a:ext cx="749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9600" dirty="0"/>
              <a:t>Reducing loss</a:t>
            </a:r>
            <a:endParaRPr lang="en-US" altLang="zh-CN" sz="9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393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3" y="254861"/>
            <a:ext cx="265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Silicon Dioxide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390352" y="547249"/>
            <a:ext cx="6130760" cy="5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CB16B9D-812A-4E87-8EB1-7C6EC1ADCA86}"/>
              </a:ext>
            </a:extLst>
          </p:cNvPr>
          <p:cNvSpPr txBox="1"/>
          <p:nvPr/>
        </p:nvSpPr>
        <p:spPr>
          <a:xfrm>
            <a:off x="807386" y="3105834"/>
            <a:ext cx="3436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3600" dirty="0"/>
              <a:t>SiO</a:t>
            </a:r>
            <a:r>
              <a:rPr lang="en-US" altLang="zh-CN" dirty="0"/>
              <a:t>2</a:t>
            </a:r>
            <a:r>
              <a:rPr lang="en-US" altLang="zh-CN" sz="3600" dirty="0"/>
              <a:t> absorption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4FD92EDB-2228-49D1-B4E9-7F900A12374B}"/>
              </a:ext>
            </a:extLst>
          </p:cNvPr>
          <p:cNvSpPr/>
          <p:nvPr/>
        </p:nvSpPr>
        <p:spPr>
          <a:xfrm>
            <a:off x="4138290" y="1873270"/>
            <a:ext cx="210829" cy="3111460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291B51-8316-45CD-B94B-C6A6BC8767D4}"/>
              </a:ext>
            </a:extLst>
          </p:cNvPr>
          <p:cNvSpPr/>
          <p:nvPr/>
        </p:nvSpPr>
        <p:spPr>
          <a:xfrm>
            <a:off x="4411911" y="1633298"/>
            <a:ext cx="394627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600" dirty="0">
                <a:solidFill>
                  <a:srgbClr val="941F23"/>
                </a:solidFill>
              </a:rPr>
              <a:t>optical</a:t>
            </a:r>
            <a:r>
              <a:rPr lang="en-US" altLang="zh-CN" sz="2000" dirty="0"/>
              <a:t> </a:t>
            </a:r>
            <a:r>
              <a:rPr lang="en-US" altLang="zh-CN" sz="3600" dirty="0">
                <a:solidFill>
                  <a:srgbClr val="941F23"/>
                </a:solidFill>
              </a:rPr>
              <a:t>transparency</a:t>
            </a:r>
            <a:endParaRPr lang="zh-CN" altLang="en-US" sz="3600" dirty="0">
              <a:solidFill>
                <a:srgbClr val="941F23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289816-EFB5-4978-8E47-9B3519C1526E}"/>
              </a:ext>
            </a:extLst>
          </p:cNvPr>
          <p:cNvSpPr/>
          <p:nvPr/>
        </p:nvSpPr>
        <p:spPr>
          <a:xfrm>
            <a:off x="4412712" y="2602683"/>
            <a:ext cx="3927998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600" dirty="0">
                <a:solidFill>
                  <a:srgbClr val="941F23"/>
                </a:solidFill>
              </a:rPr>
              <a:t>mechanical</a:t>
            </a:r>
            <a:r>
              <a:rPr lang="en-US" altLang="zh-CN" sz="2000" dirty="0"/>
              <a:t> </a:t>
            </a:r>
            <a:r>
              <a:rPr lang="en-US" altLang="zh-CN" sz="3600" dirty="0">
                <a:solidFill>
                  <a:srgbClr val="941F23"/>
                </a:solidFill>
              </a:rPr>
              <a:t>strength</a:t>
            </a:r>
            <a:endParaRPr lang="zh-CN" altLang="en-US" sz="3600" dirty="0">
              <a:solidFill>
                <a:srgbClr val="941F23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FA0281-A8A5-449C-86B1-AF5082A09078}"/>
              </a:ext>
            </a:extLst>
          </p:cNvPr>
          <p:cNvSpPr/>
          <p:nvPr/>
        </p:nvSpPr>
        <p:spPr>
          <a:xfrm>
            <a:off x="4349119" y="3572068"/>
            <a:ext cx="75160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600" dirty="0">
                <a:solidFill>
                  <a:srgbClr val="941F23"/>
                </a:solidFill>
              </a:rPr>
              <a:t>electromagnetic</a:t>
            </a:r>
            <a:r>
              <a:rPr lang="en-US" altLang="zh-CN" sz="2000" dirty="0"/>
              <a:t> </a:t>
            </a:r>
            <a:r>
              <a:rPr lang="en-US" altLang="zh-CN" sz="3600" dirty="0">
                <a:solidFill>
                  <a:srgbClr val="941F23"/>
                </a:solidFill>
              </a:rPr>
              <a:t>interference</a:t>
            </a:r>
            <a:r>
              <a:rPr lang="en-US" altLang="zh-CN" sz="2000" dirty="0"/>
              <a:t> </a:t>
            </a:r>
            <a:r>
              <a:rPr lang="en-US" altLang="zh-CN" sz="3600" dirty="0">
                <a:solidFill>
                  <a:srgbClr val="941F23"/>
                </a:solidFill>
              </a:rPr>
              <a:t>resistance</a:t>
            </a:r>
            <a:endParaRPr lang="zh-CN" altLang="en-US" sz="3600" dirty="0">
              <a:solidFill>
                <a:srgbClr val="941F23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B7C37D-66EC-4133-9F83-74264DD22212}"/>
              </a:ext>
            </a:extLst>
          </p:cNvPr>
          <p:cNvSpPr/>
          <p:nvPr/>
        </p:nvSpPr>
        <p:spPr>
          <a:xfrm>
            <a:off x="4422425" y="4480257"/>
            <a:ext cx="3533468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dist"/>
            <a:r>
              <a:rPr lang="en-US" altLang="zh-CN" sz="3600" dirty="0">
                <a:solidFill>
                  <a:srgbClr val="941F23"/>
                </a:solidFill>
              </a:rPr>
              <a:t>cost-effectiveness</a:t>
            </a:r>
            <a:endParaRPr lang="zh-CN" altLang="en-US" sz="3600" dirty="0">
              <a:solidFill>
                <a:srgbClr val="941F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  <p:bldP spid="12" grpId="0" animBg="1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702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Silicon Dioxide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34072" y="547249"/>
            <a:ext cx="6087040" cy="1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CB16B9D-812A-4E87-8EB1-7C6EC1ADCA86}"/>
              </a:ext>
            </a:extLst>
          </p:cNvPr>
          <p:cNvSpPr txBox="1"/>
          <p:nvPr/>
        </p:nvSpPr>
        <p:spPr>
          <a:xfrm>
            <a:off x="4176770" y="1915623"/>
            <a:ext cx="795564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3200" dirty="0"/>
              <a:t>vibration mode of the Si-O bond network</a:t>
            </a:r>
            <a:endParaRPr lang="en-US" altLang="zh-CN" sz="4000" dirty="0"/>
          </a:p>
        </p:txBody>
      </p:sp>
      <p:pic>
        <p:nvPicPr>
          <p:cNvPr id="17" name="图片 16" descr="https://gss0.baidu.com/70cFfyinKgQFm2e88IuM_a/baike/pic/item/a9d3fd1f4134970a1764a52a9bcad1c8a7865d9b.jpg">
            <a:extLst>
              <a:ext uri="{FF2B5EF4-FFF2-40B4-BE49-F238E27FC236}">
                <a16:creationId xmlns:a16="http://schemas.microsoft.com/office/drawing/2014/main" id="{0CF33F7B-7703-40B0-AF79-4664E7C8C3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72" y="2745690"/>
            <a:ext cx="7036799" cy="37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左大括号 17">
            <a:extLst>
              <a:ext uri="{FF2B5EF4-FFF2-40B4-BE49-F238E27FC236}">
                <a16:creationId xmlns:a16="http://schemas.microsoft.com/office/drawing/2014/main" id="{84F1700C-FE0F-456B-BA22-DE87ECCC850C}"/>
              </a:ext>
            </a:extLst>
          </p:cNvPr>
          <p:cNvSpPr/>
          <p:nvPr/>
        </p:nvSpPr>
        <p:spPr>
          <a:xfrm>
            <a:off x="3723563" y="1287028"/>
            <a:ext cx="163716" cy="1257189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CCE63B-0487-45D8-A94B-78DF57DB697E}"/>
              </a:ext>
            </a:extLst>
          </p:cNvPr>
          <p:cNvSpPr txBox="1"/>
          <p:nvPr/>
        </p:nvSpPr>
        <p:spPr>
          <a:xfrm>
            <a:off x="4176770" y="1095619"/>
            <a:ext cx="54337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3200" dirty="0"/>
              <a:t>bonding electrons</a:t>
            </a:r>
            <a:endParaRPr lang="en-US" altLang="zh-CN" sz="4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D2407F-7AF2-4673-AC80-97934EAA2805}"/>
              </a:ext>
            </a:extLst>
          </p:cNvPr>
          <p:cNvSpPr txBox="1"/>
          <p:nvPr/>
        </p:nvSpPr>
        <p:spPr>
          <a:xfrm>
            <a:off x="731444" y="1377014"/>
            <a:ext cx="286634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pPr algn="ctr"/>
            <a:r>
              <a:rPr lang="en-US" altLang="zh-CN" sz="3200" dirty="0"/>
              <a:t>SiO</a:t>
            </a:r>
            <a:r>
              <a:rPr lang="en-US" altLang="zh-CN" dirty="0"/>
              <a:t>2</a:t>
            </a:r>
            <a:r>
              <a:rPr lang="en-US" altLang="zh-CN" sz="3200" dirty="0"/>
              <a:t> light absorption</a:t>
            </a:r>
          </a:p>
        </p:txBody>
      </p:sp>
    </p:spTree>
    <p:extLst>
      <p:ext uri="{BB962C8B-B14F-4D97-AF65-F5344CB8AC3E}">
        <p14:creationId xmlns:p14="http://schemas.microsoft.com/office/powerpoint/2010/main" val="3434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E65CF0-D26E-48C7-9D0A-BB6E62D8F2E8}"/>
              </a:ext>
            </a:extLst>
          </p:cNvPr>
          <p:cNvSpPr/>
          <p:nvPr/>
        </p:nvSpPr>
        <p:spPr>
          <a:xfrm>
            <a:off x="377113" y="274357"/>
            <a:ext cx="195307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D89F83-B1D3-4D8B-A288-9D949371FCC7}"/>
              </a:ext>
            </a:extLst>
          </p:cNvPr>
          <p:cNvSpPr/>
          <p:nvPr/>
        </p:nvSpPr>
        <p:spPr>
          <a:xfrm>
            <a:off x="627165" y="274357"/>
            <a:ext cx="49534" cy="594804"/>
          </a:xfrm>
          <a:prstGeom prst="rect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41F2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0D506-E6D5-44A3-82D1-AB64DD1CE87C}"/>
              </a:ext>
            </a:extLst>
          </p:cNvPr>
          <p:cNvSpPr txBox="1"/>
          <p:nvPr/>
        </p:nvSpPr>
        <p:spPr>
          <a:xfrm>
            <a:off x="731444" y="254861"/>
            <a:ext cx="2702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41F23"/>
                </a:solidFill>
              </a:rPr>
              <a:t>Silicon Dioxide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21D3E6-FF77-4703-8B47-11103AEBF3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34072" y="547249"/>
            <a:ext cx="6087040" cy="1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1E4D646-C9C9-428D-88C5-14B831955AF2}"/>
              </a:ext>
            </a:extLst>
          </p:cNvPr>
          <p:cNvCxnSpPr>
            <a:cxnSpLocks/>
          </p:cNvCxnSpPr>
          <p:nvPr/>
        </p:nvCxnSpPr>
        <p:spPr>
          <a:xfrm>
            <a:off x="4069496" y="6068782"/>
            <a:ext cx="7742236" cy="0"/>
          </a:xfrm>
          <a:prstGeom prst="line">
            <a:avLst/>
          </a:prstGeom>
          <a:ln w="1587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CFE471E-7C21-483A-A0A0-12CFDCF46CDD}"/>
              </a:ext>
            </a:extLst>
          </p:cNvPr>
          <p:cNvSpPr txBox="1"/>
          <p:nvPr/>
        </p:nvSpPr>
        <p:spPr>
          <a:xfrm>
            <a:off x="7867360" y="6122372"/>
            <a:ext cx="4192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1400" dirty="0"/>
              <a:t>[1] https://www.sohu.com/a/580776421_120733531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19D9A2-55AE-413D-9437-20F9F71ADC40}"/>
              </a:ext>
            </a:extLst>
          </p:cNvPr>
          <p:cNvSpPr txBox="1"/>
          <p:nvPr/>
        </p:nvSpPr>
        <p:spPr>
          <a:xfrm>
            <a:off x="947345" y="3196311"/>
            <a:ext cx="1847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941F23"/>
                </a:solidFill>
              </a:defRPr>
            </a:lvl1pPr>
          </a:lstStyle>
          <a:p>
            <a:r>
              <a:rPr lang="en-US" altLang="zh-CN" sz="3200" dirty="0"/>
              <a:t>Scattering</a:t>
            </a:r>
            <a:endParaRPr lang="en-US" altLang="zh-CN" sz="4000" dirty="0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E9C7DC0A-BCCE-4C4D-B211-A83BD53418F9}"/>
              </a:ext>
            </a:extLst>
          </p:cNvPr>
          <p:cNvSpPr/>
          <p:nvPr/>
        </p:nvSpPr>
        <p:spPr>
          <a:xfrm>
            <a:off x="3047131" y="1873268"/>
            <a:ext cx="210829" cy="3297463"/>
          </a:xfrm>
          <a:prstGeom prst="leftBrace">
            <a:avLst>
              <a:gd name="adj1" fmla="val 172533"/>
              <a:gd name="adj2" fmla="val 50000"/>
            </a:avLst>
          </a:prstGeom>
          <a:ln w="22225">
            <a:solidFill>
              <a:srgbClr val="941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807375-C042-4F9D-9CB4-AB10A9818F37}"/>
              </a:ext>
            </a:extLst>
          </p:cNvPr>
          <p:cNvSpPr/>
          <p:nvPr/>
        </p:nvSpPr>
        <p:spPr>
          <a:xfrm>
            <a:off x="4758543" y="2501489"/>
            <a:ext cx="3337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941F23"/>
                </a:solidFill>
              </a:rPr>
              <a:t>Rayleigh scattering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0349A6-E5BD-460A-91E2-C69961619EE5}"/>
              </a:ext>
            </a:extLst>
          </p:cNvPr>
          <p:cNvSpPr/>
          <p:nvPr/>
        </p:nvSpPr>
        <p:spPr>
          <a:xfrm>
            <a:off x="4758543" y="3891135"/>
            <a:ext cx="6217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941F23"/>
                </a:solidFill>
              </a:rPr>
              <a:t>spontaneous Raman scattering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FF9AE5-37DD-46C2-9C06-F86D77EC7B41}"/>
              </a:ext>
            </a:extLst>
          </p:cNvPr>
          <p:cNvSpPr/>
          <p:nvPr/>
        </p:nvSpPr>
        <p:spPr>
          <a:xfrm>
            <a:off x="4758543" y="4585957"/>
            <a:ext cx="4729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941F23"/>
                </a:solidFill>
              </a:rPr>
              <a:t>brillouin scattering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CC92D8-F49A-45B2-8DD6-C305AFBD97A7}"/>
              </a:ext>
            </a:extLst>
          </p:cNvPr>
          <p:cNvSpPr/>
          <p:nvPr/>
        </p:nvSpPr>
        <p:spPr>
          <a:xfrm>
            <a:off x="3434072" y="3196312"/>
            <a:ext cx="326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941F23"/>
                </a:solidFill>
              </a:rPr>
              <a:t>high light intensity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87F99E-4BFA-49D3-ACF9-A520F2FEDF31}"/>
              </a:ext>
            </a:extLst>
          </p:cNvPr>
          <p:cNvSpPr/>
          <p:nvPr/>
        </p:nvSpPr>
        <p:spPr>
          <a:xfrm>
            <a:off x="3434072" y="1806666"/>
            <a:ext cx="3209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941F23"/>
                </a:solidFill>
              </a:rPr>
              <a:t>short-wavelength</a:t>
            </a:r>
          </a:p>
        </p:txBody>
      </p:sp>
    </p:spTree>
    <p:extLst>
      <p:ext uri="{BB962C8B-B14F-4D97-AF65-F5344CB8AC3E}">
        <p14:creationId xmlns:p14="http://schemas.microsoft.com/office/powerpoint/2010/main" val="36308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2" grpId="0"/>
      <p:bldP spid="3" grpId="0"/>
      <p:bldP spid="5" grpId="0"/>
      <p:bldP spid="10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A000520150104A17KPBG</Template>
  <TotalTime>743</TotalTime>
  <Words>1390</Words>
  <Application>Microsoft Office PowerPoint</Application>
  <PresentationFormat>宽屏</PresentationFormat>
  <Paragraphs>435</Paragraphs>
  <Slides>53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Calibri Light</vt:lpstr>
      <vt:lpstr>Calibri</vt:lpstr>
      <vt:lpstr>宋体</vt:lpstr>
      <vt:lpstr>等线 Light</vt:lpstr>
      <vt:lpstr>Arial</vt:lpstr>
      <vt:lpstr>微软雅黑 Light</vt:lpstr>
      <vt:lpstr>Times New Roman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longkj</dc:creator>
  <cp:lastModifiedBy>宇轩 朱</cp:lastModifiedBy>
  <cp:revision>67</cp:revision>
  <dcterms:created xsi:type="dcterms:W3CDTF">2020-11-06T12:51:51Z</dcterms:created>
  <dcterms:modified xsi:type="dcterms:W3CDTF">2023-05-14T13:38:56Z</dcterms:modified>
</cp:coreProperties>
</file>